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8"/>
  </p:notesMasterIdLst>
  <p:sldIdLst>
    <p:sldId id="257" r:id="rId2"/>
    <p:sldId id="259" r:id="rId3"/>
    <p:sldId id="320" r:id="rId4"/>
    <p:sldId id="283" r:id="rId5"/>
    <p:sldId id="261" r:id="rId6"/>
    <p:sldId id="470" r:id="rId7"/>
    <p:sldId id="366" r:id="rId8"/>
    <p:sldId id="367" r:id="rId9"/>
    <p:sldId id="369" r:id="rId10"/>
    <p:sldId id="471" r:id="rId11"/>
    <p:sldId id="262" r:id="rId12"/>
    <p:sldId id="472" r:id="rId13"/>
    <p:sldId id="368" r:id="rId14"/>
    <p:sldId id="469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81" r:id="rId23"/>
    <p:sldId id="280" r:id="rId24"/>
    <p:sldId id="271" r:id="rId25"/>
    <p:sldId id="282" r:id="rId26"/>
    <p:sldId id="272" r:id="rId27"/>
    <p:sldId id="359" r:id="rId28"/>
    <p:sldId id="361" r:id="rId29"/>
    <p:sldId id="321" r:id="rId30"/>
    <p:sldId id="275" r:id="rId31"/>
    <p:sldId id="395" r:id="rId32"/>
    <p:sldId id="373" r:id="rId33"/>
    <p:sldId id="350" r:id="rId34"/>
    <p:sldId id="351" r:id="rId35"/>
    <p:sldId id="352" r:id="rId36"/>
    <p:sldId id="353" r:id="rId37"/>
    <p:sldId id="396" r:id="rId38"/>
    <p:sldId id="292" r:id="rId39"/>
    <p:sldId id="433" r:id="rId40"/>
    <p:sldId id="335" r:id="rId41"/>
    <p:sldId id="336" r:id="rId42"/>
    <p:sldId id="377" r:id="rId43"/>
    <p:sldId id="384" r:id="rId44"/>
    <p:sldId id="434" r:id="rId45"/>
    <p:sldId id="435" r:id="rId46"/>
    <p:sldId id="436" r:id="rId47"/>
    <p:sldId id="437" r:id="rId48"/>
    <p:sldId id="389" r:id="rId49"/>
    <p:sldId id="387" r:id="rId50"/>
    <p:sldId id="438" r:id="rId51"/>
    <p:sldId id="364" r:id="rId52"/>
    <p:sldId id="453" r:id="rId53"/>
    <p:sldId id="397" r:id="rId54"/>
    <p:sldId id="273" r:id="rId55"/>
    <p:sldId id="274" r:id="rId56"/>
    <p:sldId id="294" r:id="rId57"/>
    <p:sldId id="296" r:id="rId58"/>
    <p:sldId id="392" r:id="rId59"/>
    <p:sldId id="286" r:id="rId60"/>
    <p:sldId id="393" r:id="rId61"/>
    <p:sldId id="447" r:id="rId62"/>
    <p:sldId id="454" r:id="rId63"/>
    <p:sldId id="448" r:id="rId64"/>
    <p:sldId id="288" r:id="rId65"/>
    <p:sldId id="403" r:id="rId66"/>
    <p:sldId id="298" r:id="rId67"/>
    <p:sldId id="446" r:id="rId68"/>
    <p:sldId id="474" r:id="rId69"/>
    <p:sldId id="445" r:id="rId70"/>
    <p:sldId id="301" r:id="rId71"/>
    <p:sldId id="300" r:id="rId72"/>
    <p:sldId id="302" r:id="rId73"/>
    <p:sldId id="473" r:id="rId74"/>
    <p:sldId id="289" r:id="rId75"/>
    <p:sldId id="303" r:id="rId76"/>
    <p:sldId id="452" r:id="rId77"/>
    <p:sldId id="450" r:id="rId78"/>
    <p:sldId id="441" r:id="rId79"/>
    <p:sldId id="440" r:id="rId80"/>
    <p:sldId id="444" r:id="rId81"/>
    <p:sldId id="442" r:id="rId82"/>
    <p:sldId id="451" r:id="rId83"/>
    <p:sldId id="305" r:id="rId84"/>
    <p:sldId id="291" r:id="rId85"/>
    <p:sldId id="414" r:id="rId86"/>
    <p:sldId id="424" r:id="rId87"/>
    <p:sldId id="415" r:id="rId88"/>
    <p:sldId id="430" r:id="rId89"/>
    <p:sldId id="416" r:id="rId90"/>
    <p:sldId id="418" r:id="rId91"/>
    <p:sldId id="419" r:id="rId92"/>
    <p:sldId id="420" r:id="rId93"/>
    <p:sldId id="425" r:id="rId94"/>
    <p:sldId id="429" r:id="rId95"/>
    <p:sldId id="456" r:id="rId96"/>
    <p:sldId id="421" r:id="rId97"/>
    <p:sldId id="428" r:id="rId98"/>
    <p:sldId id="423" r:id="rId99"/>
    <p:sldId id="422" r:id="rId100"/>
    <p:sldId id="394" r:id="rId101"/>
    <p:sldId id="287" r:id="rId102"/>
    <p:sldId id="398" r:id="rId103"/>
    <p:sldId id="317" r:id="rId104"/>
    <p:sldId id="370" r:id="rId105"/>
    <p:sldId id="371" r:id="rId106"/>
    <p:sldId id="372" r:id="rId107"/>
    <p:sldId id="399" r:id="rId108"/>
    <p:sldId id="318" r:id="rId109"/>
    <p:sldId id="402" r:id="rId110"/>
    <p:sldId id="400" r:id="rId111"/>
    <p:sldId id="482" r:id="rId112"/>
    <p:sldId id="401" r:id="rId113"/>
    <p:sldId id="468" r:id="rId114"/>
    <p:sldId id="341" r:id="rId115"/>
    <p:sldId id="342" r:id="rId116"/>
    <p:sldId id="343" r:id="rId117"/>
    <p:sldId id="344" r:id="rId118"/>
    <p:sldId id="322" r:id="rId119"/>
    <p:sldId id="277" r:id="rId120"/>
    <p:sldId id="357" r:id="rId121"/>
    <p:sldId id="431" r:id="rId122"/>
    <p:sldId id="333" r:id="rId123"/>
    <p:sldId id="312" r:id="rId124"/>
    <p:sldId id="340" r:id="rId125"/>
    <p:sldId id="334" r:id="rId126"/>
    <p:sldId id="338" r:id="rId127"/>
    <p:sldId id="332" r:id="rId128"/>
    <p:sldId id="404" r:id="rId129"/>
    <p:sldId id="405" r:id="rId130"/>
    <p:sldId id="406" r:id="rId131"/>
    <p:sldId id="407" r:id="rId132"/>
    <p:sldId id="408" r:id="rId133"/>
    <p:sldId id="409" r:id="rId134"/>
    <p:sldId id="410" r:id="rId135"/>
    <p:sldId id="339" r:id="rId136"/>
    <p:sldId id="411" r:id="rId137"/>
    <p:sldId id="412" r:id="rId138"/>
    <p:sldId id="413" r:id="rId139"/>
    <p:sldId id="331" r:id="rId140"/>
    <p:sldId id="323" r:id="rId141"/>
    <p:sldId id="310" r:id="rId142"/>
    <p:sldId id="358" r:id="rId143"/>
    <p:sldId id="432" r:id="rId144"/>
    <p:sldId id="311" r:id="rId145"/>
    <p:sldId id="337" r:id="rId146"/>
    <p:sldId id="309" r:id="rId147"/>
    <p:sldId id="324" r:id="rId148"/>
    <p:sldId id="328" r:id="rId149"/>
    <p:sldId id="325" r:id="rId150"/>
    <p:sldId id="326" r:id="rId151"/>
    <p:sldId id="327" r:id="rId152"/>
    <p:sldId id="329" r:id="rId153"/>
    <p:sldId id="315" r:id="rId154"/>
    <p:sldId id="316" r:id="rId155"/>
    <p:sldId id="330" r:id="rId156"/>
    <p:sldId id="476" r:id="rId1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43"/>
    <a:srgbClr val="4282CE"/>
    <a:srgbClr val="FED598"/>
    <a:srgbClr val="9B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0144" autoAdjust="0"/>
  </p:normalViewPr>
  <p:slideViewPr>
    <p:cSldViewPr>
      <p:cViewPr varScale="1">
        <p:scale>
          <a:sx n="130" d="100"/>
          <a:sy n="130" d="100"/>
        </p:scale>
        <p:origin x="-9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B2ADD-DE84-41F2-A759-76458AB2EF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56E64-F9A3-4A81-9E8A-7B217708EE1A}">
      <dgm:prSet phldrT="[Text]"/>
      <dgm:spPr/>
      <dgm:t>
        <a:bodyPr/>
        <a:lstStyle/>
        <a:p>
          <a:r>
            <a:rPr lang="es-ES_tradnl" smtClean="0"/>
            <a:t>Languages</a:t>
          </a:r>
          <a:endParaRPr lang="en-US"/>
        </a:p>
      </dgm:t>
    </dgm:pt>
    <dgm:pt modelId="{61581B89-C8D3-4C6E-A93E-AB3986AC6B4D}" type="parTrans" cxnId="{919732EB-1D71-4F29-A2A5-AF3310208AD7}">
      <dgm:prSet/>
      <dgm:spPr/>
      <dgm:t>
        <a:bodyPr/>
        <a:lstStyle/>
        <a:p>
          <a:endParaRPr lang="en-US"/>
        </a:p>
      </dgm:t>
    </dgm:pt>
    <dgm:pt modelId="{033412BE-34CA-4F44-A31B-C4E571E0A41E}" type="sibTrans" cxnId="{919732EB-1D71-4F29-A2A5-AF3310208AD7}">
      <dgm:prSet/>
      <dgm:spPr/>
      <dgm:t>
        <a:bodyPr/>
        <a:lstStyle/>
        <a:p>
          <a:endParaRPr lang="en-US"/>
        </a:p>
      </dgm:t>
    </dgm:pt>
    <dgm:pt modelId="{C4EB4F69-868C-4B49-941B-6F2F114D0954}">
      <dgm:prSet/>
      <dgm:spPr/>
      <dgm:t>
        <a:bodyPr/>
        <a:lstStyle/>
        <a:p>
          <a:r>
            <a:rPr lang="es-ES_tradnl" smtClean="0"/>
            <a:t>Domain-Specific Languages</a:t>
          </a:r>
        </a:p>
      </dgm:t>
    </dgm:pt>
    <dgm:pt modelId="{36350173-3A74-44CD-A119-D510E60B671D}" type="parTrans" cxnId="{79AC4BF3-BCFE-4DDB-B832-C190F44B234B}">
      <dgm:prSet/>
      <dgm:spPr/>
      <dgm:t>
        <a:bodyPr/>
        <a:lstStyle/>
        <a:p>
          <a:endParaRPr lang="en-US"/>
        </a:p>
      </dgm:t>
    </dgm:pt>
    <dgm:pt modelId="{7F7A57EA-A213-435A-BD35-5293F4B79CC9}" type="sibTrans" cxnId="{79AC4BF3-BCFE-4DDB-B832-C190F44B234B}">
      <dgm:prSet/>
      <dgm:spPr/>
      <dgm:t>
        <a:bodyPr/>
        <a:lstStyle/>
        <a:p>
          <a:endParaRPr lang="en-US"/>
        </a:p>
      </dgm:t>
    </dgm:pt>
    <dgm:pt modelId="{D32FFF71-25BC-49F3-AC9C-9CEDB2C59207}">
      <dgm:prSet/>
      <dgm:spPr/>
      <dgm:t>
        <a:bodyPr/>
        <a:lstStyle/>
        <a:p>
          <a:r>
            <a:rPr lang="es-ES_tradnl" smtClean="0"/>
            <a:t>Xtext</a:t>
          </a:r>
        </a:p>
      </dgm:t>
    </dgm:pt>
    <dgm:pt modelId="{9A761DA3-5BAE-4B6D-9DDC-BD07C56696CC}" type="parTrans" cxnId="{F8827188-6E66-4320-A9D7-9982E04A716D}">
      <dgm:prSet/>
      <dgm:spPr/>
      <dgm:t>
        <a:bodyPr/>
        <a:lstStyle/>
        <a:p>
          <a:endParaRPr lang="en-US"/>
        </a:p>
      </dgm:t>
    </dgm:pt>
    <dgm:pt modelId="{4DE66A33-0387-49B0-8F97-66A2EFE465D8}" type="sibTrans" cxnId="{F8827188-6E66-4320-A9D7-9982E04A716D}">
      <dgm:prSet/>
      <dgm:spPr/>
      <dgm:t>
        <a:bodyPr/>
        <a:lstStyle/>
        <a:p>
          <a:endParaRPr lang="en-US"/>
        </a:p>
      </dgm:t>
    </dgm:pt>
    <dgm:pt modelId="{184B014B-9FD1-4100-8EED-2AA2749AB998}">
      <dgm:prSet/>
      <dgm:spPr/>
      <dgm:t>
        <a:bodyPr/>
        <a:lstStyle/>
        <a:p>
          <a:r>
            <a:rPr lang="es-ES_tradnl" smtClean="0"/>
            <a:t>GMF</a:t>
          </a:r>
          <a:endParaRPr lang="en-US"/>
        </a:p>
      </dgm:t>
    </dgm:pt>
    <dgm:pt modelId="{89C134BC-F168-40B9-B025-E23DB0A82854}" type="parTrans" cxnId="{3487BF12-71A4-46C1-9145-BC3C1BC6E541}">
      <dgm:prSet/>
      <dgm:spPr/>
      <dgm:t>
        <a:bodyPr/>
        <a:lstStyle/>
        <a:p>
          <a:endParaRPr lang="en-US"/>
        </a:p>
      </dgm:t>
    </dgm:pt>
    <dgm:pt modelId="{B9C46F91-CB86-4898-90CD-E97CCFBEC052}" type="sibTrans" cxnId="{3487BF12-71A4-46C1-9145-BC3C1BC6E541}">
      <dgm:prSet/>
      <dgm:spPr/>
      <dgm:t>
        <a:bodyPr/>
        <a:lstStyle/>
        <a:p>
          <a:endParaRPr lang="en-US"/>
        </a:p>
      </dgm:t>
    </dgm:pt>
    <dgm:pt modelId="{084F7A62-6A1C-423D-845E-B80E4AFA1140}" type="pres">
      <dgm:prSet presAssocID="{B97B2ADD-DE84-41F2-A759-76458AB2EF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2D13B0-7F81-4716-A250-69514F2250F5}" type="pres">
      <dgm:prSet presAssocID="{B97B2ADD-DE84-41F2-A759-76458AB2EFFC}" presName="Name1" presStyleCnt="0"/>
      <dgm:spPr/>
    </dgm:pt>
    <dgm:pt modelId="{364EB20C-0E07-474C-B38C-4F45A48A658B}" type="pres">
      <dgm:prSet presAssocID="{B97B2ADD-DE84-41F2-A759-76458AB2EFFC}" presName="cycle" presStyleCnt="0"/>
      <dgm:spPr/>
    </dgm:pt>
    <dgm:pt modelId="{4DE13F56-A62C-40FA-9808-47FB073C69C6}" type="pres">
      <dgm:prSet presAssocID="{B97B2ADD-DE84-41F2-A759-76458AB2EFFC}" presName="srcNode" presStyleLbl="node1" presStyleIdx="0" presStyleCnt="4"/>
      <dgm:spPr/>
    </dgm:pt>
    <dgm:pt modelId="{4DB79B70-64C5-4EB4-BFEE-540EA68DCC4D}" type="pres">
      <dgm:prSet presAssocID="{B97B2ADD-DE84-41F2-A759-76458AB2EFFC}" presName="conn" presStyleLbl="parChTrans1D2" presStyleIdx="0" presStyleCnt="1"/>
      <dgm:spPr/>
      <dgm:t>
        <a:bodyPr/>
        <a:lstStyle/>
        <a:p>
          <a:endParaRPr lang="en-US"/>
        </a:p>
      </dgm:t>
    </dgm:pt>
    <dgm:pt modelId="{7D4DB78E-07F1-4272-A78F-6800901EBF01}" type="pres">
      <dgm:prSet presAssocID="{B97B2ADD-DE84-41F2-A759-76458AB2EFFC}" presName="extraNode" presStyleLbl="node1" presStyleIdx="0" presStyleCnt="4"/>
      <dgm:spPr/>
    </dgm:pt>
    <dgm:pt modelId="{7E21D3B4-7064-454E-A828-E6B29D05F3E8}" type="pres">
      <dgm:prSet presAssocID="{B97B2ADD-DE84-41F2-A759-76458AB2EFFC}" presName="dstNode" presStyleLbl="node1" presStyleIdx="0" presStyleCnt="4"/>
      <dgm:spPr/>
    </dgm:pt>
    <dgm:pt modelId="{0C4B30E6-DC38-43C9-AC11-D2C19FAB2A51}" type="pres">
      <dgm:prSet presAssocID="{00956E64-F9A3-4A81-9E8A-7B217708EE1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2144-2B60-48FA-AF80-B39567790758}" type="pres">
      <dgm:prSet presAssocID="{00956E64-F9A3-4A81-9E8A-7B217708EE1A}" presName="accent_1" presStyleCnt="0"/>
      <dgm:spPr/>
    </dgm:pt>
    <dgm:pt modelId="{C4C12B5D-B9F2-4ECD-B6D0-D1EC980FA7B4}" type="pres">
      <dgm:prSet presAssocID="{00956E64-F9A3-4A81-9E8A-7B217708EE1A}" presName="accentRepeatNode" presStyleLbl="solidFgAcc1" presStyleIdx="0" presStyleCnt="4"/>
      <dgm:spPr/>
    </dgm:pt>
    <dgm:pt modelId="{40083AB5-015D-4E22-A65D-4C41D9ECE2DC}" type="pres">
      <dgm:prSet presAssocID="{C4EB4F69-868C-4B49-941B-6F2F114D095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E3E6-073B-4B3B-B470-5B0F566D5530}" type="pres">
      <dgm:prSet presAssocID="{C4EB4F69-868C-4B49-941B-6F2F114D0954}" presName="accent_2" presStyleCnt="0"/>
      <dgm:spPr/>
    </dgm:pt>
    <dgm:pt modelId="{B0154887-9313-403A-9267-E451709F3BE7}" type="pres">
      <dgm:prSet presAssocID="{C4EB4F69-868C-4B49-941B-6F2F114D0954}" presName="accentRepeatNode" presStyleLbl="solidFgAcc1" presStyleIdx="1" presStyleCnt="4"/>
      <dgm:spPr/>
    </dgm:pt>
    <dgm:pt modelId="{9E7F8121-B9DE-422E-B51C-55FDAB4D24E3}" type="pres">
      <dgm:prSet presAssocID="{D32FFF71-25BC-49F3-AC9C-9CEDB2C5920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A302-2795-4987-A904-5E0CC45C4C89}" type="pres">
      <dgm:prSet presAssocID="{D32FFF71-25BC-49F3-AC9C-9CEDB2C59207}" presName="accent_3" presStyleCnt="0"/>
      <dgm:spPr/>
    </dgm:pt>
    <dgm:pt modelId="{9117EEE3-3CC2-4FF7-B43D-C554F5828F1C}" type="pres">
      <dgm:prSet presAssocID="{D32FFF71-25BC-49F3-AC9C-9CEDB2C59207}" presName="accentRepeatNode" presStyleLbl="solidFgAcc1" presStyleIdx="2" presStyleCnt="4"/>
      <dgm:spPr/>
    </dgm:pt>
    <dgm:pt modelId="{431538AB-5EF3-4C4E-8692-B712C24CD9A0}" type="pres">
      <dgm:prSet presAssocID="{184B014B-9FD1-4100-8EED-2AA2749AB9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9204B-F120-4244-A56B-9932D7208DF4}" type="pres">
      <dgm:prSet presAssocID="{184B014B-9FD1-4100-8EED-2AA2749AB998}" presName="accent_4" presStyleCnt="0"/>
      <dgm:spPr/>
    </dgm:pt>
    <dgm:pt modelId="{045A6D91-D518-4406-B71C-CA9D2EC5034C}" type="pres">
      <dgm:prSet presAssocID="{184B014B-9FD1-4100-8EED-2AA2749AB998}" presName="accentRepeatNode" presStyleLbl="solidFgAcc1" presStyleIdx="3" presStyleCnt="4"/>
      <dgm:spPr/>
    </dgm:pt>
  </dgm:ptLst>
  <dgm:cxnLst>
    <dgm:cxn modelId="{9FD6B559-5425-4703-91D1-D60F8358E646}" type="presOf" srcId="{00956E64-F9A3-4A81-9E8A-7B217708EE1A}" destId="{0C4B30E6-DC38-43C9-AC11-D2C19FAB2A51}" srcOrd="0" destOrd="0" presId="urn:microsoft.com/office/officeart/2008/layout/VerticalCurvedList"/>
    <dgm:cxn modelId="{919732EB-1D71-4F29-A2A5-AF3310208AD7}" srcId="{B97B2ADD-DE84-41F2-A759-76458AB2EFFC}" destId="{00956E64-F9A3-4A81-9E8A-7B217708EE1A}" srcOrd="0" destOrd="0" parTransId="{61581B89-C8D3-4C6E-A93E-AB3986AC6B4D}" sibTransId="{033412BE-34CA-4F44-A31B-C4E571E0A41E}"/>
    <dgm:cxn modelId="{2A693BF4-FA87-44D6-85E5-46DDDEA60E59}" type="presOf" srcId="{C4EB4F69-868C-4B49-941B-6F2F114D0954}" destId="{40083AB5-015D-4E22-A65D-4C41D9ECE2DC}" srcOrd="0" destOrd="0" presId="urn:microsoft.com/office/officeart/2008/layout/VerticalCurvedList"/>
    <dgm:cxn modelId="{79AC4BF3-BCFE-4DDB-B832-C190F44B234B}" srcId="{B97B2ADD-DE84-41F2-A759-76458AB2EFFC}" destId="{C4EB4F69-868C-4B49-941B-6F2F114D0954}" srcOrd="1" destOrd="0" parTransId="{36350173-3A74-44CD-A119-D510E60B671D}" sibTransId="{7F7A57EA-A213-435A-BD35-5293F4B79CC9}"/>
    <dgm:cxn modelId="{E0960C7C-7161-4413-A608-8D6B7FAE2AE1}" type="presOf" srcId="{D32FFF71-25BC-49F3-AC9C-9CEDB2C59207}" destId="{9E7F8121-B9DE-422E-B51C-55FDAB4D24E3}" srcOrd="0" destOrd="0" presId="urn:microsoft.com/office/officeart/2008/layout/VerticalCurvedList"/>
    <dgm:cxn modelId="{B0AFC167-7EAA-4431-AFE8-726B34EB3077}" type="presOf" srcId="{184B014B-9FD1-4100-8EED-2AA2749AB998}" destId="{431538AB-5EF3-4C4E-8692-B712C24CD9A0}" srcOrd="0" destOrd="0" presId="urn:microsoft.com/office/officeart/2008/layout/VerticalCurvedList"/>
    <dgm:cxn modelId="{332D6913-A7FA-4B60-A417-081E9844E770}" type="presOf" srcId="{033412BE-34CA-4F44-A31B-C4E571E0A41E}" destId="{4DB79B70-64C5-4EB4-BFEE-540EA68DCC4D}" srcOrd="0" destOrd="0" presId="urn:microsoft.com/office/officeart/2008/layout/VerticalCurvedList"/>
    <dgm:cxn modelId="{F8827188-6E66-4320-A9D7-9982E04A716D}" srcId="{B97B2ADD-DE84-41F2-A759-76458AB2EFFC}" destId="{D32FFF71-25BC-49F3-AC9C-9CEDB2C59207}" srcOrd="2" destOrd="0" parTransId="{9A761DA3-5BAE-4B6D-9DDC-BD07C56696CC}" sibTransId="{4DE66A33-0387-49B0-8F97-66A2EFE465D8}"/>
    <dgm:cxn modelId="{BD8D1B59-8126-4FF6-8672-B73658A4DD91}" type="presOf" srcId="{B97B2ADD-DE84-41F2-A759-76458AB2EFFC}" destId="{084F7A62-6A1C-423D-845E-B80E4AFA1140}" srcOrd="0" destOrd="0" presId="urn:microsoft.com/office/officeart/2008/layout/VerticalCurvedList"/>
    <dgm:cxn modelId="{3487BF12-71A4-46C1-9145-BC3C1BC6E541}" srcId="{B97B2ADD-DE84-41F2-A759-76458AB2EFFC}" destId="{184B014B-9FD1-4100-8EED-2AA2749AB998}" srcOrd="3" destOrd="0" parTransId="{89C134BC-F168-40B9-B025-E23DB0A82854}" sibTransId="{B9C46F91-CB86-4898-90CD-E97CCFBEC052}"/>
    <dgm:cxn modelId="{1A3CB76E-86D0-44CB-AC49-EA28FE71DC6E}" type="presParOf" srcId="{084F7A62-6A1C-423D-845E-B80E4AFA1140}" destId="{B22D13B0-7F81-4716-A250-69514F2250F5}" srcOrd="0" destOrd="0" presId="urn:microsoft.com/office/officeart/2008/layout/VerticalCurvedList"/>
    <dgm:cxn modelId="{78C0823D-DCB1-44B0-9410-F779AAD1B466}" type="presParOf" srcId="{B22D13B0-7F81-4716-A250-69514F2250F5}" destId="{364EB20C-0E07-474C-B38C-4F45A48A658B}" srcOrd="0" destOrd="0" presId="urn:microsoft.com/office/officeart/2008/layout/VerticalCurvedList"/>
    <dgm:cxn modelId="{9D2FDFC3-8D8B-4615-A246-E3F1808E7A07}" type="presParOf" srcId="{364EB20C-0E07-474C-B38C-4F45A48A658B}" destId="{4DE13F56-A62C-40FA-9808-47FB073C69C6}" srcOrd="0" destOrd="0" presId="urn:microsoft.com/office/officeart/2008/layout/VerticalCurvedList"/>
    <dgm:cxn modelId="{8FCFF94D-06F4-4838-A976-D48CD157D3C8}" type="presParOf" srcId="{364EB20C-0E07-474C-B38C-4F45A48A658B}" destId="{4DB79B70-64C5-4EB4-BFEE-540EA68DCC4D}" srcOrd="1" destOrd="0" presId="urn:microsoft.com/office/officeart/2008/layout/VerticalCurvedList"/>
    <dgm:cxn modelId="{490EB237-14BA-4B53-9B65-96571034E8BF}" type="presParOf" srcId="{364EB20C-0E07-474C-B38C-4F45A48A658B}" destId="{7D4DB78E-07F1-4272-A78F-6800901EBF01}" srcOrd="2" destOrd="0" presId="urn:microsoft.com/office/officeart/2008/layout/VerticalCurvedList"/>
    <dgm:cxn modelId="{E3A2BFAD-8E91-4213-A6AE-5A85B63D481F}" type="presParOf" srcId="{364EB20C-0E07-474C-B38C-4F45A48A658B}" destId="{7E21D3B4-7064-454E-A828-E6B29D05F3E8}" srcOrd="3" destOrd="0" presId="urn:microsoft.com/office/officeart/2008/layout/VerticalCurvedList"/>
    <dgm:cxn modelId="{C27AF9C1-CB6A-4E76-9A3F-773D0317634C}" type="presParOf" srcId="{B22D13B0-7F81-4716-A250-69514F2250F5}" destId="{0C4B30E6-DC38-43C9-AC11-D2C19FAB2A51}" srcOrd="1" destOrd="0" presId="urn:microsoft.com/office/officeart/2008/layout/VerticalCurvedList"/>
    <dgm:cxn modelId="{DCFFF806-7FC1-448C-97B9-1F2ED85D6FD4}" type="presParOf" srcId="{B22D13B0-7F81-4716-A250-69514F2250F5}" destId="{3FDA2144-2B60-48FA-AF80-B39567790758}" srcOrd="2" destOrd="0" presId="urn:microsoft.com/office/officeart/2008/layout/VerticalCurvedList"/>
    <dgm:cxn modelId="{BDDF9C7F-E832-4262-9414-B06A567552E0}" type="presParOf" srcId="{3FDA2144-2B60-48FA-AF80-B39567790758}" destId="{C4C12B5D-B9F2-4ECD-B6D0-D1EC980FA7B4}" srcOrd="0" destOrd="0" presId="urn:microsoft.com/office/officeart/2008/layout/VerticalCurvedList"/>
    <dgm:cxn modelId="{99FE60B7-DD6E-4B25-A1CA-844E76830F02}" type="presParOf" srcId="{B22D13B0-7F81-4716-A250-69514F2250F5}" destId="{40083AB5-015D-4E22-A65D-4C41D9ECE2DC}" srcOrd="3" destOrd="0" presId="urn:microsoft.com/office/officeart/2008/layout/VerticalCurvedList"/>
    <dgm:cxn modelId="{76B5D227-465D-4093-8C40-44DFC6254D73}" type="presParOf" srcId="{B22D13B0-7F81-4716-A250-69514F2250F5}" destId="{667BE3E6-073B-4B3B-B470-5B0F566D5530}" srcOrd="4" destOrd="0" presId="urn:microsoft.com/office/officeart/2008/layout/VerticalCurvedList"/>
    <dgm:cxn modelId="{193E729B-4502-4D8E-A503-3C85FEEAB45A}" type="presParOf" srcId="{667BE3E6-073B-4B3B-B470-5B0F566D5530}" destId="{B0154887-9313-403A-9267-E451709F3BE7}" srcOrd="0" destOrd="0" presId="urn:microsoft.com/office/officeart/2008/layout/VerticalCurvedList"/>
    <dgm:cxn modelId="{DC81105E-C113-4F87-A351-DE9A44DFA23B}" type="presParOf" srcId="{B22D13B0-7F81-4716-A250-69514F2250F5}" destId="{9E7F8121-B9DE-422E-B51C-55FDAB4D24E3}" srcOrd="5" destOrd="0" presId="urn:microsoft.com/office/officeart/2008/layout/VerticalCurvedList"/>
    <dgm:cxn modelId="{4884B508-9438-4B59-AFB0-70F36EAB9278}" type="presParOf" srcId="{B22D13B0-7F81-4716-A250-69514F2250F5}" destId="{08C9A302-2795-4987-A904-5E0CC45C4C89}" srcOrd="6" destOrd="0" presId="urn:microsoft.com/office/officeart/2008/layout/VerticalCurvedList"/>
    <dgm:cxn modelId="{198DB546-04B7-41B4-B544-0EF8317EC3C9}" type="presParOf" srcId="{08C9A302-2795-4987-A904-5E0CC45C4C89}" destId="{9117EEE3-3CC2-4FF7-B43D-C554F5828F1C}" srcOrd="0" destOrd="0" presId="urn:microsoft.com/office/officeart/2008/layout/VerticalCurvedList"/>
    <dgm:cxn modelId="{54E97DF7-8745-4638-ADDA-4B16F85BFCF4}" type="presParOf" srcId="{B22D13B0-7F81-4716-A250-69514F2250F5}" destId="{431538AB-5EF3-4C4E-8692-B712C24CD9A0}" srcOrd="7" destOrd="0" presId="urn:microsoft.com/office/officeart/2008/layout/VerticalCurvedList"/>
    <dgm:cxn modelId="{BAEB16E3-EB44-4765-9169-2EA955288DDB}" type="presParOf" srcId="{B22D13B0-7F81-4716-A250-69514F2250F5}" destId="{5BC9204B-F120-4244-A56B-9932D7208DF4}" srcOrd="8" destOrd="0" presId="urn:microsoft.com/office/officeart/2008/layout/VerticalCurvedList"/>
    <dgm:cxn modelId="{883B1DE7-6CEF-4581-99D4-B8136E43DBED}" type="presParOf" srcId="{5BC9204B-F120-4244-A56B-9932D7208DF4}" destId="{045A6D91-D518-4406-B71C-CA9D2EC50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/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5F74BD9F-2C04-40BA-9EEC-5403B2A8A2C3}" type="presOf" srcId="{A0EDBA6C-C68C-49B3-B3DD-DEFA3D8C4273}" destId="{2A420B09-E232-426B-A183-7988E473FBE3}" srcOrd="0" destOrd="0" presId="urn:microsoft.com/office/officeart/2005/8/layout/default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46F7F77F-FE0D-44DA-8002-F35AAE5BF460}" type="presOf" srcId="{A0977090-EA6D-4D60-9C9C-68797989EFE3}" destId="{30710D07-2648-4C0F-9256-87106F1A1FEA}" srcOrd="0" destOrd="0" presId="urn:microsoft.com/office/officeart/2005/8/layout/default"/>
    <dgm:cxn modelId="{EC460CC1-FF9F-4B1F-9F9C-A8078FDC879A}" type="presOf" srcId="{197BA93E-ABFC-45B3-848C-C5B7AA2402A4}" destId="{98792AED-7389-4862-AEF8-1A975A33B552}" srcOrd="0" destOrd="0" presId="urn:microsoft.com/office/officeart/2005/8/layout/default"/>
    <dgm:cxn modelId="{98D303BB-0D95-4375-B0BA-6B906BDD8609}" type="presOf" srcId="{709A7EC5-0336-4C3C-A6F2-3AF94FA55ACB}" destId="{9251F446-BA41-44E5-95AB-B40EE40F4C17}" srcOrd="0" destOrd="0" presId="urn:microsoft.com/office/officeart/2005/8/layout/default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EEDBB95D-387B-43BC-A996-8284F33495F7}" type="presOf" srcId="{F4B8F816-E24B-4375-9192-A816EF7058A3}" destId="{59C352AB-1B18-4DAE-985D-8160380DEEBA}" srcOrd="0" destOrd="0" presId="urn:microsoft.com/office/officeart/2005/8/layout/default"/>
    <dgm:cxn modelId="{A8978DC0-CA5F-4CCC-A6F8-FF569493CE7F}" type="presOf" srcId="{B04F54B4-18D0-46A6-852C-7B2D5EC1E744}" destId="{8C94C3E5-5E21-45A2-9754-29D645B041C9}" srcOrd="0" destOrd="0" presId="urn:microsoft.com/office/officeart/2005/8/layout/default"/>
    <dgm:cxn modelId="{3DE5F867-42AD-455C-896E-D3AF6CE343A1}" type="presOf" srcId="{8192EAA2-23C1-41D9-8BCF-D651CFBFA130}" destId="{ED73F597-A929-443A-9798-13EA7723C762}" srcOrd="0" destOrd="0" presId="urn:microsoft.com/office/officeart/2005/8/layout/default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6705E5E1-0BA2-4044-814F-666A8AC65CE9}" type="presOf" srcId="{A57B3B60-FC42-4DEA-ABAD-01E713E46DCF}" destId="{04196376-93AF-4520-B633-713389A854EF}" srcOrd="0" destOrd="0" presId="urn:microsoft.com/office/officeart/2005/8/layout/default"/>
    <dgm:cxn modelId="{AC4200D7-3027-4849-9165-34FAB459949B}" type="presParOf" srcId="{59C352AB-1B18-4DAE-985D-8160380DEEBA}" destId="{8C94C3E5-5E21-45A2-9754-29D645B041C9}" srcOrd="0" destOrd="0" presId="urn:microsoft.com/office/officeart/2005/8/layout/default"/>
    <dgm:cxn modelId="{CFC6D507-61BB-4E3C-8806-0CFCF50E4F28}" type="presParOf" srcId="{59C352AB-1B18-4DAE-985D-8160380DEEBA}" destId="{03193841-D47D-489C-92B5-5467D6EE6D91}" srcOrd="1" destOrd="0" presId="urn:microsoft.com/office/officeart/2005/8/layout/default"/>
    <dgm:cxn modelId="{7C6AEC38-CB21-47D9-8FED-2F7B53B1967C}" type="presParOf" srcId="{59C352AB-1B18-4DAE-985D-8160380DEEBA}" destId="{9251F446-BA41-44E5-95AB-B40EE40F4C17}" srcOrd="2" destOrd="0" presId="urn:microsoft.com/office/officeart/2005/8/layout/default"/>
    <dgm:cxn modelId="{3E667A9D-8C14-4BDE-B50A-BE1C428B1527}" type="presParOf" srcId="{59C352AB-1B18-4DAE-985D-8160380DEEBA}" destId="{9B53DC1E-D21E-4F29-B521-95D9DF4CF880}" srcOrd="3" destOrd="0" presId="urn:microsoft.com/office/officeart/2005/8/layout/default"/>
    <dgm:cxn modelId="{5B88E116-3504-4AC9-AF7B-0427C8A9790E}" type="presParOf" srcId="{59C352AB-1B18-4DAE-985D-8160380DEEBA}" destId="{98792AED-7389-4862-AEF8-1A975A33B552}" srcOrd="4" destOrd="0" presId="urn:microsoft.com/office/officeart/2005/8/layout/default"/>
    <dgm:cxn modelId="{6071765A-9D66-4B0F-97BA-6FD93548DFCF}" type="presParOf" srcId="{59C352AB-1B18-4DAE-985D-8160380DEEBA}" destId="{500ACE3C-14D3-4B79-83AA-6328250F8B79}" srcOrd="5" destOrd="0" presId="urn:microsoft.com/office/officeart/2005/8/layout/default"/>
    <dgm:cxn modelId="{FE7D0FC4-77FF-4F08-8202-B3EBD7D4C644}" type="presParOf" srcId="{59C352AB-1B18-4DAE-985D-8160380DEEBA}" destId="{ED73F597-A929-443A-9798-13EA7723C762}" srcOrd="6" destOrd="0" presId="urn:microsoft.com/office/officeart/2005/8/layout/default"/>
    <dgm:cxn modelId="{390D6FC0-A0ED-4471-AA76-699AAB98688D}" type="presParOf" srcId="{59C352AB-1B18-4DAE-985D-8160380DEEBA}" destId="{C250B4E8-8DD3-4905-B808-984479C365EB}" srcOrd="7" destOrd="0" presId="urn:microsoft.com/office/officeart/2005/8/layout/default"/>
    <dgm:cxn modelId="{8767CF61-71ED-49CC-A301-9D5BBC71A7F9}" type="presParOf" srcId="{59C352AB-1B18-4DAE-985D-8160380DEEBA}" destId="{2A420B09-E232-426B-A183-7988E473FBE3}" srcOrd="8" destOrd="0" presId="urn:microsoft.com/office/officeart/2005/8/layout/default"/>
    <dgm:cxn modelId="{4A0D7A6E-9749-44D1-A315-E0011D65250E}" type="presParOf" srcId="{59C352AB-1B18-4DAE-985D-8160380DEEBA}" destId="{E71B10D9-6E47-4ACA-AC57-1D898CB74D82}" srcOrd="9" destOrd="0" presId="urn:microsoft.com/office/officeart/2005/8/layout/default"/>
    <dgm:cxn modelId="{22F3804A-CC7E-4685-875F-AE6DC34A2835}" type="presParOf" srcId="{59C352AB-1B18-4DAE-985D-8160380DEEBA}" destId="{04196376-93AF-4520-B633-713389A854EF}" srcOrd="10" destOrd="0" presId="urn:microsoft.com/office/officeart/2005/8/layout/default"/>
    <dgm:cxn modelId="{BA66FBE7-55D1-4AF5-B2DA-253ACF4E0950}" type="presParOf" srcId="{59C352AB-1B18-4DAE-985D-8160380DEEBA}" destId="{9142D13C-DA79-4990-9BB4-5C10E0FB517A}" srcOrd="11" destOrd="0" presId="urn:microsoft.com/office/officeart/2005/8/layout/default"/>
    <dgm:cxn modelId="{C39949D5-EF8D-421F-ACE7-3085DE23F6CA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/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55E4951F-6AD0-4F5A-B956-48E0C3332670}" type="presOf" srcId="{A0EDBA6C-C68C-49B3-B3DD-DEFA3D8C4273}" destId="{2A420B09-E232-426B-A183-7988E473FBE3}" srcOrd="0" destOrd="0" presId="urn:microsoft.com/office/officeart/2005/8/layout/default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A117BD01-3DB8-4B9C-AAF1-86E9872CF7D6}" type="presOf" srcId="{8192EAA2-23C1-41D9-8BCF-D651CFBFA130}" destId="{ED73F597-A929-443A-9798-13EA7723C762}" srcOrd="0" destOrd="0" presId="urn:microsoft.com/office/officeart/2005/8/layout/default"/>
    <dgm:cxn modelId="{D18D3B82-4AD5-4197-B2F6-AD1CABB05570}" type="presOf" srcId="{A57B3B60-FC42-4DEA-ABAD-01E713E46DCF}" destId="{04196376-93AF-4520-B633-713389A854EF}" srcOrd="0" destOrd="0" presId="urn:microsoft.com/office/officeart/2005/8/layout/default"/>
    <dgm:cxn modelId="{DD707C01-E67F-475F-BE89-7AACA1211701}" type="presOf" srcId="{A0977090-EA6D-4D60-9C9C-68797989EFE3}" destId="{30710D07-2648-4C0F-9256-87106F1A1FEA}" srcOrd="0" destOrd="0" presId="urn:microsoft.com/office/officeart/2005/8/layout/default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CEDFA11D-06A6-49DE-B880-6D2CD317BF0A}" type="presOf" srcId="{709A7EC5-0336-4C3C-A6F2-3AF94FA55ACB}" destId="{9251F446-BA41-44E5-95AB-B40EE40F4C17}" srcOrd="0" destOrd="0" presId="urn:microsoft.com/office/officeart/2005/8/layout/default"/>
    <dgm:cxn modelId="{AF83B948-8FBE-4F55-B424-E83B9426C559}" type="presOf" srcId="{B04F54B4-18D0-46A6-852C-7B2D5EC1E744}" destId="{8C94C3E5-5E21-45A2-9754-29D645B041C9}" srcOrd="0" destOrd="0" presId="urn:microsoft.com/office/officeart/2005/8/layout/default"/>
    <dgm:cxn modelId="{FCE81DBB-5A34-49A7-922D-C4D2AEB1FB60}" type="presOf" srcId="{197BA93E-ABFC-45B3-848C-C5B7AA2402A4}" destId="{98792AED-7389-4862-AEF8-1A975A33B552}" srcOrd="0" destOrd="0" presId="urn:microsoft.com/office/officeart/2005/8/layout/default"/>
    <dgm:cxn modelId="{BE37391E-A326-480B-8992-60D79F01BD08}" type="presOf" srcId="{F4B8F816-E24B-4375-9192-A816EF7058A3}" destId="{59C352AB-1B18-4DAE-985D-8160380DEEBA}" srcOrd="0" destOrd="0" presId="urn:microsoft.com/office/officeart/2005/8/layout/default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9A94F9CF-C57D-4630-B8C8-F8AD26AE933B}" type="presParOf" srcId="{59C352AB-1B18-4DAE-985D-8160380DEEBA}" destId="{8C94C3E5-5E21-45A2-9754-29D645B041C9}" srcOrd="0" destOrd="0" presId="urn:microsoft.com/office/officeart/2005/8/layout/default"/>
    <dgm:cxn modelId="{1DA95535-A444-4BAB-81C0-9FC06C617898}" type="presParOf" srcId="{59C352AB-1B18-4DAE-985D-8160380DEEBA}" destId="{03193841-D47D-489C-92B5-5467D6EE6D91}" srcOrd="1" destOrd="0" presId="urn:microsoft.com/office/officeart/2005/8/layout/default"/>
    <dgm:cxn modelId="{0054721F-14E4-4A87-991C-EE9F54510D00}" type="presParOf" srcId="{59C352AB-1B18-4DAE-985D-8160380DEEBA}" destId="{9251F446-BA41-44E5-95AB-B40EE40F4C17}" srcOrd="2" destOrd="0" presId="urn:microsoft.com/office/officeart/2005/8/layout/default"/>
    <dgm:cxn modelId="{CDDC6E7C-AFF4-475F-9A41-5170C6641653}" type="presParOf" srcId="{59C352AB-1B18-4DAE-985D-8160380DEEBA}" destId="{9B53DC1E-D21E-4F29-B521-95D9DF4CF880}" srcOrd="3" destOrd="0" presId="urn:microsoft.com/office/officeart/2005/8/layout/default"/>
    <dgm:cxn modelId="{65C28101-080C-46AF-B01C-EF32FD5915A8}" type="presParOf" srcId="{59C352AB-1B18-4DAE-985D-8160380DEEBA}" destId="{98792AED-7389-4862-AEF8-1A975A33B552}" srcOrd="4" destOrd="0" presId="urn:microsoft.com/office/officeart/2005/8/layout/default"/>
    <dgm:cxn modelId="{3980CDA4-A9BB-4374-9F80-A558C9F9D75F}" type="presParOf" srcId="{59C352AB-1B18-4DAE-985D-8160380DEEBA}" destId="{500ACE3C-14D3-4B79-83AA-6328250F8B79}" srcOrd="5" destOrd="0" presId="urn:microsoft.com/office/officeart/2005/8/layout/default"/>
    <dgm:cxn modelId="{69BDF105-1B04-4871-A30B-150AE9AB2F19}" type="presParOf" srcId="{59C352AB-1B18-4DAE-985D-8160380DEEBA}" destId="{ED73F597-A929-443A-9798-13EA7723C762}" srcOrd="6" destOrd="0" presId="urn:microsoft.com/office/officeart/2005/8/layout/default"/>
    <dgm:cxn modelId="{D20F2BF8-7FA0-4D79-839E-45F595BE682F}" type="presParOf" srcId="{59C352AB-1B18-4DAE-985D-8160380DEEBA}" destId="{C250B4E8-8DD3-4905-B808-984479C365EB}" srcOrd="7" destOrd="0" presId="urn:microsoft.com/office/officeart/2005/8/layout/default"/>
    <dgm:cxn modelId="{1DC3036A-0F53-4E45-85AC-C6FA8FAA555A}" type="presParOf" srcId="{59C352AB-1B18-4DAE-985D-8160380DEEBA}" destId="{2A420B09-E232-426B-A183-7988E473FBE3}" srcOrd="8" destOrd="0" presId="urn:microsoft.com/office/officeart/2005/8/layout/default"/>
    <dgm:cxn modelId="{AE725499-A62C-4E33-824C-0354888C1B8B}" type="presParOf" srcId="{59C352AB-1B18-4DAE-985D-8160380DEEBA}" destId="{E71B10D9-6E47-4ACA-AC57-1D898CB74D82}" srcOrd="9" destOrd="0" presId="urn:microsoft.com/office/officeart/2005/8/layout/default"/>
    <dgm:cxn modelId="{3DDF7DBE-EAB4-4C46-B8B5-0015AF22ECDC}" type="presParOf" srcId="{59C352AB-1B18-4DAE-985D-8160380DEEBA}" destId="{04196376-93AF-4520-B633-713389A854EF}" srcOrd="10" destOrd="0" presId="urn:microsoft.com/office/officeart/2005/8/layout/default"/>
    <dgm:cxn modelId="{249EB35B-77C9-4373-B098-1FC997683657}" type="presParOf" srcId="{59C352AB-1B18-4DAE-985D-8160380DEEBA}" destId="{9142D13C-DA79-4990-9BB4-5C10E0FB517A}" srcOrd="11" destOrd="0" presId="urn:microsoft.com/office/officeart/2005/8/layout/default"/>
    <dgm:cxn modelId="{779BFFED-0A8D-4485-B767-56F8FFF96866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6FEBA-9386-4709-8DFA-C3AEF8F5537A}" type="presOf" srcId="{F4B8F816-E24B-4375-9192-A816EF7058A3}" destId="{59C352AB-1B18-4DAE-985D-8160380DEEBA}" srcOrd="0" destOrd="0" presId="urn:microsoft.com/office/officeart/2005/8/layout/default"/>
    <dgm:cxn modelId="{50C7739A-D425-4C39-9BC0-3CA49569ED03}" type="presOf" srcId="{709A7EC5-0336-4C3C-A6F2-3AF94FA55ACB}" destId="{9251F446-BA41-44E5-95AB-B40EE40F4C17}" srcOrd="0" destOrd="0" presId="urn:microsoft.com/office/officeart/2005/8/layout/default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B59E75E2-6DDD-41D5-AC71-1D45AEB3EAA9}" type="presOf" srcId="{B04F54B4-18D0-46A6-852C-7B2D5EC1E744}" destId="{8C94C3E5-5E21-45A2-9754-29D645B041C9}" srcOrd="0" destOrd="0" presId="urn:microsoft.com/office/officeart/2005/8/layout/default"/>
    <dgm:cxn modelId="{12E28E94-AE0C-4C8D-9051-EECD791E0EB1}" type="presOf" srcId="{8192EAA2-23C1-41D9-8BCF-D651CFBFA130}" destId="{ED73F597-A929-443A-9798-13EA7723C762}" srcOrd="0" destOrd="0" presId="urn:microsoft.com/office/officeart/2005/8/layout/default"/>
    <dgm:cxn modelId="{1064C964-3759-4D23-A35B-9342F87C5B3A}" type="presOf" srcId="{A0EDBA6C-C68C-49B3-B3DD-DEFA3D8C4273}" destId="{2A420B09-E232-426B-A183-7988E473FBE3}" srcOrd="0" destOrd="0" presId="urn:microsoft.com/office/officeart/2005/8/layout/default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B3DAE6F7-B875-49C8-8B5B-9F3E79D1C581}" type="presOf" srcId="{197BA93E-ABFC-45B3-848C-C5B7AA2402A4}" destId="{98792AED-7389-4862-AEF8-1A975A33B552}" srcOrd="0" destOrd="0" presId="urn:microsoft.com/office/officeart/2005/8/layout/default"/>
    <dgm:cxn modelId="{6A21E394-3631-4294-9F1D-E0745F8AD1E2}" type="presOf" srcId="{A0977090-EA6D-4D60-9C9C-68797989EFE3}" destId="{30710D07-2648-4C0F-9256-87106F1A1FEA}" srcOrd="0" destOrd="0" presId="urn:microsoft.com/office/officeart/2005/8/layout/default"/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762FC793-3F7A-4899-92C6-33A97CEDFC21}" type="presOf" srcId="{A57B3B60-FC42-4DEA-ABAD-01E713E46DCF}" destId="{04196376-93AF-4520-B633-713389A854EF}" srcOrd="0" destOrd="0" presId="urn:microsoft.com/office/officeart/2005/8/layout/default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B634F9AC-D88E-49A2-8538-69DFA1B9B6EC}" type="presParOf" srcId="{59C352AB-1B18-4DAE-985D-8160380DEEBA}" destId="{8C94C3E5-5E21-45A2-9754-29D645B041C9}" srcOrd="0" destOrd="0" presId="urn:microsoft.com/office/officeart/2005/8/layout/default"/>
    <dgm:cxn modelId="{86C952A8-8E29-467B-83B7-17FC3CFCEA81}" type="presParOf" srcId="{59C352AB-1B18-4DAE-985D-8160380DEEBA}" destId="{03193841-D47D-489C-92B5-5467D6EE6D91}" srcOrd="1" destOrd="0" presId="urn:microsoft.com/office/officeart/2005/8/layout/default"/>
    <dgm:cxn modelId="{4F079483-3E8B-42B5-84BB-25F341FBB232}" type="presParOf" srcId="{59C352AB-1B18-4DAE-985D-8160380DEEBA}" destId="{9251F446-BA41-44E5-95AB-B40EE40F4C17}" srcOrd="2" destOrd="0" presId="urn:microsoft.com/office/officeart/2005/8/layout/default"/>
    <dgm:cxn modelId="{7B318D86-D6A3-4512-9E96-3CFEF055CF51}" type="presParOf" srcId="{59C352AB-1B18-4DAE-985D-8160380DEEBA}" destId="{9B53DC1E-D21E-4F29-B521-95D9DF4CF880}" srcOrd="3" destOrd="0" presId="urn:microsoft.com/office/officeart/2005/8/layout/default"/>
    <dgm:cxn modelId="{38F49B0E-2E2A-4920-9064-01ECA13C3E58}" type="presParOf" srcId="{59C352AB-1B18-4DAE-985D-8160380DEEBA}" destId="{98792AED-7389-4862-AEF8-1A975A33B552}" srcOrd="4" destOrd="0" presId="urn:microsoft.com/office/officeart/2005/8/layout/default"/>
    <dgm:cxn modelId="{00C31D45-51DE-4D0C-8B71-A4791C40565F}" type="presParOf" srcId="{59C352AB-1B18-4DAE-985D-8160380DEEBA}" destId="{500ACE3C-14D3-4B79-83AA-6328250F8B79}" srcOrd="5" destOrd="0" presId="urn:microsoft.com/office/officeart/2005/8/layout/default"/>
    <dgm:cxn modelId="{7B99189C-F769-4514-8BFC-6CDB8DB32CB2}" type="presParOf" srcId="{59C352AB-1B18-4DAE-985D-8160380DEEBA}" destId="{ED73F597-A929-443A-9798-13EA7723C762}" srcOrd="6" destOrd="0" presId="urn:microsoft.com/office/officeart/2005/8/layout/default"/>
    <dgm:cxn modelId="{5D6D2D31-9A90-4F9C-BE7C-C9A1D1457D60}" type="presParOf" srcId="{59C352AB-1B18-4DAE-985D-8160380DEEBA}" destId="{C250B4E8-8DD3-4905-B808-984479C365EB}" srcOrd="7" destOrd="0" presId="urn:microsoft.com/office/officeart/2005/8/layout/default"/>
    <dgm:cxn modelId="{421C9254-CEFA-49DF-99B5-987872F20507}" type="presParOf" srcId="{59C352AB-1B18-4DAE-985D-8160380DEEBA}" destId="{2A420B09-E232-426B-A183-7988E473FBE3}" srcOrd="8" destOrd="0" presId="urn:microsoft.com/office/officeart/2005/8/layout/default"/>
    <dgm:cxn modelId="{7AB5BFA0-B7B5-4F7E-A847-6B286595A2BA}" type="presParOf" srcId="{59C352AB-1B18-4DAE-985D-8160380DEEBA}" destId="{E71B10D9-6E47-4ACA-AC57-1D898CB74D82}" srcOrd="9" destOrd="0" presId="urn:microsoft.com/office/officeart/2005/8/layout/default"/>
    <dgm:cxn modelId="{BB069376-AA9E-406F-B750-99DEACDE52D5}" type="presParOf" srcId="{59C352AB-1B18-4DAE-985D-8160380DEEBA}" destId="{04196376-93AF-4520-B633-713389A854EF}" srcOrd="10" destOrd="0" presId="urn:microsoft.com/office/officeart/2005/8/layout/default"/>
    <dgm:cxn modelId="{F7B556E4-E1AF-4EC4-868B-078E19FA331A}" type="presParOf" srcId="{59C352AB-1B18-4DAE-985D-8160380DEEBA}" destId="{9142D13C-DA79-4990-9BB4-5C10E0FB517A}" srcOrd="11" destOrd="0" presId="urn:microsoft.com/office/officeart/2005/8/layout/default"/>
    <dgm:cxn modelId="{3A621B08-CDDA-4FB8-BEC7-284867DCCF73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/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3CC55A03-6EFC-43D7-9147-B657944EBAA3}" type="presOf" srcId="{8192EAA2-23C1-41D9-8BCF-D651CFBFA130}" destId="{ED73F597-A929-443A-9798-13EA7723C762}" srcOrd="0" destOrd="0" presId="urn:microsoft.com/office/officeart/2005/8/layout/default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80545586-F53F-4B13-B351-7FCB568158FD}" type="presOf" srcId="{B04F54B4-18D0-46A6-852C-7B2D5EC1E744}" destId="{8C94C3E5-5E21-45A2-9754-29D645B041C9}" srcOrd="0" destOrd="0" presId="urn:microsoft.com/office/officeart/2005/8/layout/default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C84B8B56-46A1-4930-8857-8A47959F9C2F}" type="presOf" srcId="{709A7EC5-0336-4C3C-A6F2-3AF94FA55ACB}" destId="{9251F446-BA41-44E5-95AB-B40EE40F4C17}" srcOrd="0" destOrd="0" presId="urn:microsoft.com/office/officeart/2005/8/layout/default"/>
    <dgm:cxn modelId="{D4F535ED-D3E8-4F7D-A95F-A8B265D02C7E}" type="presOf" srcId="{F4B8F816-E24B-4375-9192-A816EF7058A3}" destId="{59C352AB-1B18-4DAE-985D-8160380DEEBA}" srcOrd="0" destOrd="0" presId="urn:microsoft.com/office/officeart/2005/8/layout/default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4C5D65FA-0F61-495D-9B13-1B8A1512A70C}" type="presOf" srcId="{A0977090-EA6D-4D60-9C9C-68797989EFE3}" destId="{30710D07-2648-4C0F-9256-87106F1A1FEA}" srcOrd="0" destOrd="0" presId="urn:microsoft.com/office/officeart/2005/8/layout/default"/>
    <dgm:cxn modelId="{494655F5-D05E-4BD8-B2FA-9D78C4982348}" type="presOf" srcId="{A57B3B60-FC42-4DEA-ABAD-01E713E46DCF}" destId="{04196376-93AF-4520-B633-713389A854EF}" srcOrd="0" destOrd="0" presId="urn:microsoft.com/office/officeart/2005/8/layout/default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3D66C653-29B2-4C60-9EC3-0CCDD75CB9B5}" type="presOf" srcId="{A0EDBA6C-C68C-49B3-B3DD-DEFA3D8C4273}" destId="{2A420B09-E232-426B-A183-7988E473FBE3}" srcOrd="0" destOrd="0" presId="urn:microsoft.com/office/officeart/2005/8/layout/default"/>
    <dgm:cxn modelId="{BA91D8B0-06C0-45BD-915D-B473690070BE}" type="presOf" srcId="{197BA93E-ABFC-45B3-848C-C5B7AA2402A4}" destId="{98792AED-7389-4862-AEF8-1A975A33B552}" srcOrd="0" destOrd="0" presId="urn:microsoft.com/office/officeart/2005/8/layout/default"/>
    <dgm:cxn modelId="{015F11CD-A154-4306-86A4-E284BDA5FF68}" type="presParOf" srcId="{59C352AB-1B18-4DAE-985D-8160380DEEBA}" destId="{8C94C3E5-5E21-45A2-9754-29D645B041C9}" srcOrd="0" destOrd="0" presId="urn:microsoft.com/office/officeart/2005/8/layout/default"/>
    <dgm:cxn modelId="{1051B0E8-FDBC-4C4F-B2DE-E14F780BE622}" type="presParOf" srcId="{59C352AB-1B18-4DAE-985D-8160380DEEBA}" destId="{03193841-D47D-489C-92B5-5467D6EE6D91}" srcOrd="1" destOrd="0" presId="urn:microsoft.com/office/officeart/2005/8/layout/default"/>
    <dgm:cxn modelId="{10FC6AB7-ADF5-4639-9A01-B44AE8137B27}" type="presParOf" srcId="{59C352AB-1B18-4DAE-985D-8160380DEEBA}" destId="{9251F446-BA41-44E5-95AB-B40EE40F4C17}" srcOrd="2" destOrd="0" presId="urn:microsoft.com/office/officeart/2005/8/layout/default"/>
    <dgm:cxn modelId="{2E5334AF-D927-43D1-B0B1-31AC31C358D5}" type="presParOf" srcId="{59C352AB-1B18-4DAE-985D-8160380DEEBA}" destId="{9B53DC1E-D21E-4F29-B521-95D9DF4CF880}" srcOrd="3" destOrd="0" presId="urn:microsoft.com/office/officeart/2005/8/layout/default"/>
    <dgm:cxn modelId="{FA1E95BD-7C33-418D-A0FC-D80AAD258331}" type="presParOf" srcId="{59C352AB-1B18-4DAE-985D-8160380DEEBA}" destId="{98792AED-7389-4862-AEF8-1A975A33B552}" srcOrd="4" destOrd="0" presId="urn:microsoft.com/office/officeart/2005/8/layout/default"/>
    <dgm:cxn modelId="{37E02866-5A00-4A00-BB1D-C33FC7E35E62}" type="presParOf" srcId="{59C352AB-1B18-4DAE-985D-8160380DEEBA}" destId="{500ACE3C-14D3-4B79-83AA-6328250F8B79}" srcOrd="5" destOrd="0" presId="urn:microsoft.com/office/officeart/2005/8/layout/default"/>
    <dgm:cxn modelId="{63A7FB65-F1BA-4A6C-BFA4-639DD47630D2}" type="presParOf" srcId="{59C352AB-1B18-4DAE-985D-8160380DEEBA}" destId="{ED73F597-A929-443A-9798-13EA7723C762}" srcOrd="6" destOrd="0" presId="urn:microsoft.com/office/officeart/2005/8/layout/default"/>
    <dgm:cxn modelId="{69DAA552-FC3C-412A-B31D-AEE3E25F6769}" type="presParOf" srcId="{59C352AB-1B18-4DAE-985D-8160380DEEBA}" destId="{C250B4E8-8DD3-4905-B808-984479C365EB}" srcOrd="7" destOrd="0" presId="urn:microsoft.com/office/officeart/2005/8/layout/default"/>
    <dgm:cxn modelId="{3C3930B7-EC31-4AA8-B84A-6CB4C1ED5296}" type="presParOf" srcId="{59C352AB-1B18-4DAE-985D-8160380DEEBA}" destId="{2A420B09-E232-426B-A183-7988E473FBE3}" srcOrd="8" destOrd="0" presId="urn:microsoft.com/office/officeart/2005/8/layout/default"/>
    <dgm:cxn modelId="{091F2D2C-DF55-42EB-A4CB-11976A912A13}" type="presParOf" srcId="{59C352AB-1B18-4DAE-985D-8160380DEEBA}" destId="{E71B10D9-6E47-4ACA-AC57-1D898CB74D82}" srcOrd="9" destOrd="0" presId="urn:microsoft.com/office/officeart/2005/8/layout/default"/>
    <dgm:cxn modelId="{620F578D-F313-416C-89EA-1F13190C4C48}" type="presParOf" srcId="{59C352AB-1B18-4DAE-985D-8160380DEEBA}" destId="{04196376-93AF-4520-B633-713389A854EF}" srcOrd="10" destOrd="0" presId="urn:microsoft.com/office/officeart/2005/8/layout/default"/>
    <dgm:cxn modelId="{55EF90E9-4F74-4F78-97E8-4E6980C4E8EE}" type="presParOf" srcId="{59C352AB-1B18-4DAE-985D-8160380DEEBA}" destId="{9142D13C-DA79-4990-9BB4-5C10E0FB517A}" srcOrd="11" destOrd="0" presId="urn:microsoft.com/office/officeart/2005/8/layout/default"/>
    <dgm:cxn modelId="{CAEDA940-A971-49C9-8000-A99D61F84E57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0734D-8A80-4AD4-B8F7-9F6B4829CD33}" type="presOf" srcId="{709A7EC5-0336-4C3C-A6F2-3AF94FA55ACB}" destId="{9251F446-BA41-44E5-95AB-B40EE40F4C17}" srcOrd="0" destOrd="0" presId="urn:microsoft.com/office/officeart/2005/8/layout/default"/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B9697DD7-2D4A-4BAD-8D98-99ED949FCEA9}" type="presOf" srcId="{F4B8F816-E24B-4375-9192-A816EF7058A3}" destId="{59C352AB-1B18-4DAE-985D-8160380DEEBA}" srcOrd="0" destOrd="0" presId="urn:microsoft.com/office/officeart/2005/8/layout/default"/>
    <dgm:cxn modelId="{8501784D-15E5-4AA8-A19A-1F1D398ED087}" type="presOf" srcId="{A57B3B60-FC42-4DEA-ABAD-01E713E46DCF}" destId="{04196376-93AF-4520-B633-713389A854EF}" srcOrd="0" destOrd="0" presId="urn:microsoft.com/office/officeart/2005/8/layout/default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0FA5DB35-907B-4E12-9DCD-3C7FA8C00638}" type="presOf" srcId="{A0977090-EA6D-4D60-9C9C-68797989EFE3}" destId="{30710D07-2648-4C0F-9256-87106F1A1FEA}" srcOrd="0" destOrd="0" presId="urn:microsoft.com/office/officeart/2005/8/layout/default"/>
    <dgm:cxn modelId="{29CCC76D-73DE-45FF-8D3D-3A928E8890F7}" type="presOf" srcId="{B04F54B4-18D0-46A6-852C-7B2D5EC1E744}" destId="{8C94C3E5-5E21-45A2-9754-29D645B041C9}" srcOrd="0" destOrd="0" presId="urn:microsoft.com/office/officeart/2005/8/layout/default"/>
    <dgm:cxn modelId="{871F2F30-328B-43C3-B31A-599AE2ED1986}" type="presOf" srcId="{A0EDBA6C-C68C-49B3-B3DD-DEFA3D8C4273}" destId="{2A420B09-E232-426B-A183-7988E473FBE3}" srcOrd="0" destOrd="0" presId="urn:microsoft.com/office/officeart/2005/8/layout/default"/>
    <dgm:cxn modelId="{8BBA62A4-2362-43B9-ADE3-73D232FA8127}" type="presOf" srcId="{8192EAA2-23C1-41D9-8BCF-D651CFBFA130}" destId="{ED73F597-A929-443A-9798-13EA7723C762}" srcOrd="0" destOrd="0" presId="urn:microsoft.com/office/officeart/2005/8/layout/default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0467E69F-919F-46E0-946F-8E09DE0E545B}" type="presOf" srcId="{197BA93E-ABFC-45B3-848C-C5B7AA2402A4}" destId="{98792AED-7389-4862-AEF8-1A975A33B552}" srcOrd="0" destOrd="0" presId="urn:microsoft.com/office/officeart/2005/8/layout/default"/>
    <dgm:cxn modelId="{C0F41AAC-0FB5-46D1-ABCC-955C9F74096C}" type="presParOf" srcId="{59C352AB-1B18-4DAE-985D-8160380DEEBA}" destId="{8C94C3E5-5E21-45A2-9754-29D645B041C9}" srcOrd="0" destOrd="0" presId="urn:microsoft.com/office/officeart/2005/8/layout/default"/>
    <dgm:cxn modelId="{7A358A6A-F0AC-4E17-8E58-F7F528024A09}" type="presParOf" srcId="{59C352AB-1B18-4DAE-985D-8160380DEEBA}" destId="{03193841-D47D-489C-92B5-5467D6EE6D91}" srcOrd="1" destOrd="0" presId="urn:microsoft.com/office/officeart/2005/8/layout/default"/>
    <dgm:cxn modelId="{F0A9EC20-23BA-4DC3-86F4-1D680714B837}" type="presParOf" srcId="{59C352AB-1B18-4DAE-985D-8160380DEEBA}" destId="{9251F446-BA41-44E5-95AB-B40EE40F4C17}" srcOrd="2" destOrd="0" presId="urn:microsoft.com/office/officeart/2005/8/layout/default"/>
    <dgm:cxn modelId="{998F0130-D07C-4AA5-B36A-8CD63749649D}" type="presParOf" srcId="{59C352AB-1B18-4DAE-985D-8160380DEEBA}" destId="{9B53DC1E-D21E-4F29-B521-95D9DF4CF880}" srcOrd="3" destOrd="0" presId="urn:microsoft.com/office/officeart/2005/8/layout/default"/>
    <dgm:cxn modelId="{2968F294-8324-49CC-8949-B9900E3AC120}" type="presParOf" srcId="{59C352AB-1B18-4DAE-985D-8160380DEEBA}" destId="{98792AED-7389-4862-AEF8-1A975A33B552}" srcOrd="4" destOrd="0" presId="urn:microsoft.com/office/officeart/2005/8/layout/default"/>
    <dgm:cxn modelId="{E394D82F-96A3-4E0C-8836-1AA244B1D2D4}" type="presParOf" srcId="{59C352AB-1B18-4DAE-985D-8160380DEEBA}" destId="{500ACE3C-14D3-4B79-83AA-6328250F8B79}" srcOrd="5" destOrd="0" presId="urn:microsoft.com/office/officeart/2005/8/layout/default"/>
    <dgm:cxn modelId="{09904200-27C2-4A22-9EB8-958650589ACF}" type="presParOf" srcId="{59C352AB-1B18-4DAE-985D-8160380DEEBA}" destId="{ED73F597-A929-443A-9798-13EA7723C762}" srcOrd="6" destOrd="0" presId="urn:microsoft.com/office/officeart/2005/8/layout/default"/>
    <dgm:cxn modelId="{DEB1BB39-C4A8-4FD8-81F9-0CC819E23839}" type="presParOf" srcId="{59C352AB-1B18-4DAE-985D-8160380DEEBA}" destId="{C250B4E8-8DD3-4905-B808-984479C365EB}" srcOrd="7" destOrd="0" presId="urn:microsoft.com/office/officeart/2005/8/layout/default"/>
    <dgm:cxn modelId="{F98C3488-D707-4E92-81DA-79F9DE8F37CB}" type="presParOf" srcId="{59C352AB-1B18-4DAE-985D-8160380DEEBA}" destId="{2A420B09-E232-426B-A183-7988E473FBE3}" srcOrd="8" destOrd="0" presId="urn:microsoft.com/office/officeart/2005/8/layout/default"/>
    <dgm:cxn modelId="{A3F89C82-C1BE-4A32-848E-6743E44534EC}" type="presParOf" srcId="{59C352AB-1B18-4DAE-985D-8160380DEEBA}" destId="{E71B10D9-6E47-4ACA-AC57-1D898CB74D82}" srcOrd="9" destOrd="0" presId="urn:microsoft.com/office/officeart/2005/8/layout/default"/>
    <dgm:cxn modelId="{B571B7D3-49FD-44FD-971C-99B4B0B22A4C}" type="presParOf" srcId="{59C352AB-1B18-4DAE-985D-8160380DEEBA}" destId="{04196376-93AF-4520-B633-713389A854EF}" srcOrd="10" destOrd="0" presId="urn:microsoft.com/office/officeart/2005/8/layout/default"/>
    <dgm:cxn modelId="{5A8C924A-0831-4AE5-AF17-0098BB2EC576}" type="presParOf" srcId="{59C352AB-1B18-4DAE-985D-8160380DEEBA}" destId="{9142D13C-DA79-4990-9BB4-5C10E0FB517A}" srcOrd="11" destOrd="0" presId="urn:microsoft.com/office/officeart/2005/8/layout/default"/>
    <dgm:cxn modelId="{730C8A02-858A-492C-B47B-2D48CC8B8259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/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3315E-0D4B-4568-8E05-424455FF51DC}" type="presOf" srcId="{A0EDBA6C-C68C-49B3-B3DD-DEFA3D8C4273}" destId="{2A420B09-E232-426B-A183-7988E473FBE3}" srcOrd="0" destOrd="0" presId="urn:microsoft.com/office/officeart/2005/8/layout/default"/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71A8DFFA-8B26-49EF-B616-A85EEBF0508B}" type="presOf" srcId="{F4B8F816-E24B-4375-9192-A816EF7058A3}" destId="{59C352AB-1B18-4DAE-985D-8160380DEEBA}" srcOrd="0" destOrd="0" presId="urn:microsoft.com/office/officeart/2005/8/layout/default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1BCFB2DF-B891-4830-AD9A-BAE2817C5A50}" type="presOf" srcId="{A0977090-EA6D-4D60-9C9C-68797989EFE3}" destId="{30710D07-2648-4C0F-9256-87106F1A1FEA}" srcOrd="0" destOrd="0" presId="urn:microsoft.com/office/officeart/2005/8/layout/default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BF50ED6A-CE01-4A36-8E72-998C865C294B}" type="presOf" srcId="{8192EAA2-23C1-41D9-8BCF-D651CFBFA130}" destId="{ED73F597-A929-443A-9798-13EA7723C762}" srcOrd="0" destOrd="0" presId="urn:microsoft.com/office/officeart/2005/8/layout/default"/>
    <dgm:cxn modelId="{C332756F-B909-40B3-BCC5-2B7EBC76972C}" type="presOf" srcId="{197BA93E-ABFC-45B3-848C-C5B7AA2402A4}" destId="{98792AED-7389-4862-AEF8-1A975A33B552}" srcOrd="0" destOrd="0" presId="urn:microsoft.com/office/officeart/2005/8/layout/default"/>
    <dgm:cxn modelId="{6242BF18-2457-4A1D-94E2-AE2C3CD8BBE8}" type="presOf" srcId="{B04F54B4-18D0-46A6-852C-7B2D5EC1E744}" destId="{8C94C3E5-5E21-45A2-9754-29D645B041C9}" srcOrd="0" destOrd="0" presId="urn:microsoft.com/office/officeart/2005/8/layout/default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129D4476-86B2-4D17-92A7-C845DD021131}" type="presOf" srcId="{709A7EC5-0336-4C3C-A6F2-3AF94FA55ACB}" destId="{9251F446-BA41-44E5-95AB-B40EE40F4C17}" srcOrd="0" destOrd="0" presId="urn:microsoft.com/office/officeart/2005/8/layout/default"/>
    <dgm:cxn modelId="{F30DB058-F294-4ED7-9D1C-049F7B9F47FA}" type="presOf" srcId="{A57B3B60-FC42-4DEA-ABAD-01E713E46DCF}" destId="{04196376-93AF-4520-B633-713389A854EF}" srcOrd="0" destOrd="0" presId="urn:microsoft.com/office/officeart/2005/8/layout/default"/>
    <dgm:cxn modelId="{7DD9FF39-4C40-4B9A-B141-405BB940D6BA}" type="presParOf" srcId="{59C352AB-1B18-4DAE-985D-8160380DEEBA}" destId="{8C94C3E5-5E21-45A2-9754-29D645B041C9}" srcOrd="0" destOrd="0" presId="urn:microsoft.com/office/officeart/2005/8/layout/default"/>
    <dgm:cxn modelId="{A1BB83E5-28EF-4801-9EF0-9BE2332D5C33}" type="presParOf" srcId="{59C352AB-1B18-4DAE-985D-8160380DEEBA}" destId="{03193841-D47D-489C-92B5-5467D6EE6D91}" srcOrd="1" destOrd="0" presId="urn:microsoft.com/office/officeart/2005/8/layout/default"/>
    <dgm:cxn modelId="{D1D76BEE-94D8-48AC-B6A3-8D08AFD8C8CC}" type="presParOf" srcId="{59C352AB-1B18-4DAE-985D-8160380DEEBA}" destId="{9251F446-BA41-44E5-95AB-B40EE40F4C17}" srcOrd="2" destOrd="0" presId="urn:microsoft.com/office/officeart/2005/8/layout/default"/>
    <dgm:cxn modelId="{D813A64D-B523-4D3C-92E8-E537D2ED438D}" type="presParOf" srcId="{59C352AB-1B18-4DAE-985D-8160380DEEBA}" destId="{9B53DC1E-D21E-4F29-B521-95D9DF4CF880}" srcOrd="3" destOrd="0" presId="urn:microsoft.com/office/officeart/2005/8/layout/default"/>
    <dgm:cxn modelId="{DF042043-A1C0-443A-A711-9869049D82B3}" type="presParOf" srcId="{59C352AB-1B18-4DAE-985D-8160380DEEBA}" destId="{98792AED-7389-4862-AEF8-1A975A33B552}" srcOrd="4" destOrd="0" presId="urn:microsoft.com/office/officeart/2005/8/layout/default"/>
    <dgm:cxn modelId="{6B858E49-F0B6-4D0C-BAA9-40B1F505451E}" type="presParOf" srcId="{59C352AB-1B18-4DAE-985D-8160380DEEBA}" destId="{500ACE3C-14D3-4B79-83AA-6328250F8B79}" srcOrd="5" destOrd="0" presId="urn:microsoft.com/office/officeart/2005/8/layout/default"/>
    <dgm:cxn modelId="{23D6C3B8-C0EC-49D1-8BA3-C1DA020F3EED}" type="presParOf" srcId="{59C352AB-1B18-4DAE-985D-8160380DEEBA}" destId="{ED73F597-A929-443A-9798-13EA7723C762}" srcOrd="6" destOrd="0" presId="urn:microsoft.com/office/officeart/2005/8/layout/default"/>
    <dgm:cxn modelId="{38E52A67-F4F4-4856-A2C1-7CA09CD7F6A7}" type="presParOf" srcId="{59C352AB-1B18-4DAE-985D-8160380DEEBA}" destId="{C250B4E8-8DD3-4905-B808-984479C365EB}" srcOrd="7" destOrd="0" presId="urn:microsoft.com/office/officeart/2005/8/layout/default"/>
    <dgm:cxn modelId="{96AF9A9D-DE2C-48E3-8A7F-EBC514EBD3E9}" type="presParOf" srcId="{59C352AB-1B18-4DAE-985D-8160380DEEBA}" destId="{2A420B09-E232-426B-A183-7988E473FBE3}" srcOrd="8" destOrd="0" presId="urn:microsoft.com/office/officeart/2005/8/layout/default"/>
    <dgm:cxn modelId="{9112E9F9-77B5-478E-B27E-047B76FA9B76}" type="presParOf" srcId="{59C352AB-1B18-4DAE-985D-8160380DEEBA}" destId="{E71B10D9-6E47-4ACA-AC57-1D898CB74D82}" srcOrd="9" destOrd="0" presId="urn:microsoft.com/office/officeart/2005/8/layout/default"/>
    <dgm:cxn modelId="{FCFC8F74-2F85-4EF5-83FD-648518D10BA3}" type="presParOf" srcId="{59C352AB-1B18-4DAE-985D-8160380DEEBA}" destId="{04196376-93AF-4520-B633-713389A854EF}" srcOrd="10" destOrd="0" presId="urn:microsoft.com/office/officeart/2005/8/layout/default"/>
    <dgm:cxn modelId="{BE6E5720-61F7-4C32-8AA7-6EEB026C3B7E}" type="presParOf" srcId="{59C352AB-1B18-4DAE-985D-8160380DEEBA}" destId="{9142D13C-DA79-4990-9BB4-5C10E0FB517A}" srcOrd="11" destOrd="0" presId="urn:microsoft.com/office/officeart/2005/8/layout/default"/>
    <dgm:cxn modelId="{AAC822BA-E952-42D4-ABE5-FC13DF951E74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Utility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09A7EC5-0336-4C3C-A6F2-3AF94FA55AC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Architecture</a:t>
          </a:r>
          <a:endParaRPr lang="en-US"/>
        </a:p>
      </dgm:t>
    </dgm:pt>
    <dgm:pt modelId="{D95168E4-90F9-400D-9E84-106F624005F3}" type="parTrans" cxnId="{5C714FEA-E940-4F51-AE10-C0997296B973}">
      <dgm:prSet/>
      <dgm:spPr/>
      <dgm:t>
        <a:bodyPr/>
        <a:lstStyle/>
        <a:p>
          <a:endParaRPr lang="en-US"/>
        </a:p>
      </dgm:t>
    </dgm:pt>
    <dgm:pt modelId="{9A715E3F-FC90-40D6-9597-55E073A7B516}" type="sibTrans" cxnId="{5C714FEA-E940-4F51-AE10-C0997296B973}">
      <dgm:prSet/>
      <dgm:spPr/>
      <dgm:t>
        <a:bodyPr/>
        <a:lstStyle/>
        <a:p>
          <a:endParaRPr lang="en-US"/>
        </a:p>
      </dgm:t>
    </dgm:pt>
    <dgm:pt modelId="{197BA93E-ABFC-45B3-848C-C5B7AA2402A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Full Technical</a:t>
          </a:r>
          <a:endParaRPr lang="en-US"/>
        </a:p>
      </dgm:t>
    </dgm:pt>
    <dgm:pt modelId="{9CBBEC78-E37E-4415-9FFA-3E91FB6760A5}" type="parTrans" cxnId="{10AC82DD-028F-4042-A149-21A71505350B}">
      <dgm:prSet/>
      <dgm:spPr/>
      <dgm:t>
        <a:bodyPr/>
        <a:lstStyle/>
        <a:p>
          <a:endParaRPr lang="en-US"/>
        </a:p>
      </dgm:t>
    </dgm:pt>
    <dgm:pt modelId="{2E32C907-A779-4796-BAE5-7586927E2B13}" type="sibTrans" cxnId="{10AC82DD-028F-4042-A149-21A71505350B}">
      <dgm:prSet/>
      <dgm:spPr/>
      <dgm:t>
        <a:bodyPr/>
        <a:lstStyle/>
        <a:p>
          <a:endParaRPr lang="en-US"/>
        </a:p>
      </dgm:t>
    </dgm:pt>
    <dgm:pt modelId="{8192EAA2-23C1-41D9-8BCF-D651CFBFA13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Application</a:t>
          </a:r>
          <a:endParaRPr lang="en-US"/>
        </a:p>
      </dgm:t>
    </dgm:pt>
    <dgm:pt modelId="{6875E93B-7E50-4B7D-8882-F43615802DF1}" type="parTrans" cxnId="{3EAE7FAF-AFF8-4407-B495-26DE29919D09}">
      <dgm:prSet/>
      <dgm:spPr/>
      <dgm:t>
        <a:bodyPr/>
        <a:lstStyle/>
        <a:p>
          <a:endParaRPr lang="en-US"/>
        </a:p>
      </dgm:t>
    </dgm:pt>
    <dgm:pt modelId="{662AB832-6E01-482B-9BC4-38E1EBB8608E}" type="sibTrans" cxnId="{3EAE7FAF-AFF8-4407-B495-26DE29919D09}">
      <dgm:prSet/>
      <dgm:spPr/>
      <dgm:t>
        <a:bodyPr/>
        <a:lstStyle/>
        <a:p>
          <a:endParaRPr lang="en-US"/>
        </a:p>
      </dgm:t>
    </dgm:pt>
    <dgm:pt modelId="{A0EDBA6C-C68C-49B3-B3DD-DEFA3D8C4273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Requirements</a:t>
          </a:r>
          <a:endParaRPr lang="en-US"/>
        </a:p>
      </dgm:t>
    </dgm:pt>
    <dgm:pt modelId="{BF97E209-6B19-45C8-8845-FDE63552BBA4}" type="parTrans" cxnId="{317B7D84-3693-44B8-B56A-9DF8932BBEDA}">
      <dgm:prSet/>
      <dgm:spPr/>
      <dgm:t>
        <a:bodyPr/>
        <a:lstStyle/>
        <a:p>
          <a:endParaRPr lang="en-US"/>
        </a:p>
      </dgm:t>
    </dgm:pt>
    <dgm:pt modelId="{1B8AA6BA-695A-4432-A9B7-A1560A9FB9B8}" type="sibTrans" cxnId="{317B7D84-3693-44B8-B56A-9DF8932BBEDA}">
      <dgm:prSet/>
      <dgm:spPr/>
      <dgm:t>
        <a:bodyPr/>
        <a:lstStyle/>
        <a:p>
          <a:endParaRPr lang="en-US"/>
        </a:p>
      </dgm:t>
    </dgm:pt>
    <dgm:pt modelId="{A57B3B60-FC42-4DEA-ABAD-01E713E46DC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Analysis</a:t>
          </a:r>
          <a:endParaRPr lang="en-US"/>
        </a:p>
      </dgm:t>
    </dgm:pt>
    <dgm:pt modelId="{3CF91F51-F4DF-4876-A8E2-E7A783CF2887}" type="parTrans" cxnId="{205C675E-D609-47F1-B82E-63A3730C3E59}">
      <dgm:prSet/>
      <dgm:spPr/>
      <dgm:t>
        <a:bodyPr/>
        <a:lstStyle/>
        <a:p>
          <a:endParaRPr lang="en-US"/>
        </a:p>
      </dgm:t>
    </dgm:pt>
    <dgm:pt modelId="{9969F8A6-9839-42E4-BFA7-A31A15B2F6DA}" type="sibTrans" cxnId="{205C675E-D609-47F1-B82E-63A3730C3E59}">
      <dgm:prSet/>
      <dgm:spPr/>
      <dgm:t>
        <a:bodyPr/>
        <a:lstStyle/>
        <a:p>
          <a:endParaRPr lang="en-US"/>
        </a:p>
      </dgm:t>
    </dgm:pt>
    <dgm:pt modelId="{A0977090-EA6D-4D60-9C9C-68797989EFE3}">
      <dgm:prSet phldrT="[Text]"/>
      <dgm:spPr/>
      <dgm:t>
        <a:bodyPr/>
        <a:lstStyle/>
        <a:p>
          <a:r>
            <a:rPr lang="es-ES_tradnl" smtClean="0"/>
            <a:t>Product Line</a:t>
          </a:r>
          <a:endParaRPr lang="en-US"/>
        </a:p>
      </dgm:t>
    </dgm:pt>
    <dgm:pt modelId="{8B93D27A-E641-4E71-843C-3C6FDE72833A}" type="parTrans" cxnId="{459782DB-248B-4769-929A-1981B5428B50}">
      <dgm:prSet/>
      <dgm:spPr/>
      <dgm:t>
        <a:bodyPr/>
        <a:lstStyle/>
        <a:p>
          <a:endParaRPr lang="en-US"/>
        </a:p>
      </dgm:t>
    </dgm:pt>
    <dgm:pt modelId="{9E852871-0E0C-4110-B748-4532A8824429}" type="sibTrans" cxnId="{459782DB-248B-4769-929A-1981B5428B50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  <dgm:t>
        <a:bodyPr/>
        <a:lstStyle/>
        <a:p>
          <a:endParaRPr lang="en-US"/>
        </a:p>
      </dgm:t>
    </dgm:pt>
    <dgm:pt modelId="{9251F446-BA41-44E5-95AB-B40EE40F4C17}" type="pres">
      <dgm:prSet presAssocID="{709A7EC5-0336-4C3C-A6F2-3AF94FA55AC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3DC1E-D21E-4F29-B521-95D9DF4CF880}" type="pres">
      <dgm:prSet presAssocID="{9A715E3F-FC90-40D6-9597-55E073A7B516}" presName="sibTrans" presStyleCnt="0"/>
      <dgm:spPr/>
    </dgm:pt>
    <dgm:pt modelId="{98792AED-7389-4862-AEF8-1A975A33B552}" type="pres">
      <dgm:prSet presAssocID="{197BA93E-ABFC-45B3-848C-C5B7AA2402A4}" presName="node" presStyleLbl="node1" presStyleIdx="2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CE3C-14D3-4B79-83AA-6328250F8B79}" type="pres">
      <dgm:prSet presAssocID="{2E32C907-A779-4796-BAE5-7586927E2B13}" presName="sibTrans" presStyleCnt="0"/>
      <dgm:spPr/>
    </dgm:pt>
    <dgm:pt modelId="{ED73F597-A929-443A-9798-13EA7723C762}" type="pres">
      <dgm:prSet presAssocID="{8192EAA2-23C1-41D9-8BCF-D651CFBFA130}" presName="node" presStyleLbl="node1" presStyleIdx="3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B4E8-8DD3-4905-B808-984479C365EB}" type="pres">
      <dgm:prSet presAssocID="{662AB832-6E01-482B-9BC4-38E1EBB8608E}" presName="sibTrans" presStyleCnt="0"/>
      <dgm:spPr/>
    </dgm:pt>
    <dgm:pt modelId="{2A420B09-E232-426B-A183-7988E473FBE3}" type="pres">
      <dgm:prSet presAssocID="{A0EDBA6C-C68C-49B3-B3DD-DEFA3D8C42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10D9-6E47-4ACA-AC57-1D898CB74D82}" type="pres">
      <dgm:prSet presAssocID="{1B8AA6BA-695A-4432-A9B7-A1560A9FB9B8}" presName="sibTrans" presStyleCnt="0"/>
      <dgm:spPr/>
    </dgm:pt>
    <dgm:pt modelId="{04196376-93AF-4520-B633-713389A854EF}" type="pres">
      <dgm:prSet presAssocID="{A57B3B60-FC42-4DEA-ABAD-01E713E46DCF}" presName="node" presStyleLbl="node1" presStyleIdx="5" presStyleCnt="7" custLinFactNeighborY="5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2D13C-DA79-4990-9BB4-5C10E0FB517A}" type="pres">
      <dgm:prSet presAssocID="{9969F8A6-9839-42E4-BFA7-A31A15B2F6DA}" presName="sibTrans" presStyleCnt="0"/>
      <dgm:spPr/>
    </dgm:pt>
    <dgm:pt modelId="{30710D07-2648-4C0F-9256-87106F1A1FEA}" type="pres">
      <dgm:prSet presAssocID="{A0977090-EA6D-4D60-9C9C-68797989E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C675E-D609-47F1-B82E-63A3730C3E59}" srcId="{F4B8F816-E24B-4375-9192-A816EF7058A3}" destId="{A57B3B60-FC42-4DEA-ABAD-01E713E46DCF}" srcOrd="5" destOrd="0" parTransId="{3CF91F51-F4DF-4876-A8E2-E7A783CF2887}" sibTransId="{9969F8A6-9839-42E4-BFA7-A31A15B2F6DA}"/>
    <dgm:cxn modelId="{10AC82DD-028F-4042-A149-21A71505350B}" srcId="{F4B8F816-E24B-4375-9192-A816EF7058A3}" destId="{197BA93E-ABFC-45B3-848C-C5B7AA2402A4}" srcOrd="2" destOrd="0" parTransId="{9CBBEC78-E37E-4415-9FFA-3E91FB6760A5}" sibTransId="{2E32C907-A779-4796-BAE5-7586927E2B13}"/>
    <dgm:cxn modelId="{5C714FEA-E940-4F51-AE10-C0997296B973}" srcId="{F4B8F816-E24B-4375-9192-A816EF7058A3}" destId="{709A7EC5-0336-4C3C-A6F2-3AF94FA55ACB}" srcOrd="1" destOrd="0" parTransId="{D95168E4-90F9-400D-9E84-106F624005F3}" sibTransId="{9A715E3F-FC90-40D6-9597-55E073A7B516}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D78D0A18-1607-41A4-910F-10AE8DCFA1E1}" type="presOf" srcId="{A0EDBA6C-C68C-49B3-B3DD-DEFA3D8C4273}" destId="{2A420B09-E232-426B-A183-7988E473FBE3}" srcOrd="0" destOrd="0" presId="urn:microsoft.com/office/officeart/2005/8/layout/default"/>
    <dgm:cxn modelId="{FF969A7B-2E70-48CC-B52D-8E723373E1A7}" type="presOf" srcId="{197BA93E-ABFC-45B3-848C-C5B7AA2402A4}" destId="{98792AED-7389-4862-AEF8-1A975A33B552}" srcOrd="0" destOrd="0" presId="urn:microsoft.com/office/officeart/2005/8/layout/default"/>
    <dgm:cxn modelId="{459782DB-248B-4769-929A-1981B5428B50}" srcId="{F4B8F816-E24B-4375-9192-A816EF7058A3}" destId="{A0977090-EA6D-4D60-9C9C-68797989EFE3}" srcOrd="6" destOrd="0" parTransId="{8B93D27A-E641-4E71-843C-3C6FDE72833A}" sibTransId="{9E852871-0E0C-4110-B748-4532A8824429}"/>
    <dgm:cxn modelId="{2A91B026-5D48-4ECE-A548-1ABFBB0ADEF7}" type="presOf" srcId="{F4B8F816-E24B-4375-9192-A816EF7058A3}" destId="{59C352AB-1B18-4DAE-985D-8160380DEEBA}" srcOrd="0" destOrd="0" presId="urn:microsoft.com/office/officeart/2005/8/layout/default"/>
    <dgm:cxn modelId="{FEAD98A3-F8C3-4267-8AFE-4D04EAFB9652}" type="presOf" srcId="{B04F54B4-18D0-46A6-852C-7B2D5EC1E744}" destId="{8C94C3E5-5E21-45A2-9754-29D645B041C9}" srcOrd="0" destOrd="0" presId="urn:microsoft.com/office/officeart/2005/8/layout/default"/>
    <dgm:cxn modelId="{317B7D84-3693-44B8-B56A-9DF8932BBEDA}" srcId="{F4B8F816-E24B-4375-9192-A816EF7058A3}" destId="{A0EDBA6C-C68C-49B3-B3DD-DEFA3D8C4273}" srcOrd="4" destOrd="0" parTransId="{BF97E209-6B19-45C8-8845-FDE63552BBA4}" sibTransId="{1B8AA6BA-695A-4432-A9B7-A1560A9FB9B8}"/>
    <dgm:cxn modelId="{CA13D668-ACE1-48A7-A40B-B13C41CD861B}" type="presOf" srcId="{A0977090-EA6D-4D60-9C9C-68797989EFE3}" destId="{30710D07-2648-4C0F-9256-87106F1A1FEA}" srcOrd="0" destOrd="0" presId="urn:microsoft.com/office/officeart/2005/8/layout/default"/>
    <dgm:cxn modelId="{371DDA67-4CED-49A1-A084-30876FEFE519}" type="presOf" srcId="{A57B3B60-FC42-4DEA-ABAD-01E713E46DCF}" destId="{04196376-93AF-4520-B633-713389A854EF}" srcOrd="0" destOrd="0" presId="urn:microsoft.com/office/officeart/2005/8/layout/default"/>
    <dgm:cxn modelId="{3EAE7FAF-AFF8-4407-B495-26DE29919D09}" srcId="{F4B8F816-E24B-4375-9192-A816EF7058A3}" destId="{8192EAA2-23C1-41D9-8BCF-D651CFBFA130}" srcOrd="3" destOrd="0" parTransId="{6875E93B-7E50-4B7D-8882-F43615802DF1}" sibTransId="{662AB832-6E01-482B-9BC4-38E1EBB8608E}"/>
    <dgm:cxn modelId="{90976F22-5BAC-4356-80DA-8E40CBA9B779}" type="presOf" srcId="{8192EAA2-23C1-41D9-8BCF-D651CFBFA130}" destId="{ED73F597-A929-443A-9798-13EA7723C762}" srcOrd="0" destOrd="0" presId="urn:microsoft.com/office/officeart/2005/8/layout/default"/>
    <dgm:cxn modelId="{8B10C973-E6C4-4F93-B874-1472AACA565F}" type="presOf" srcId="{709A7EC5-0336-4C3C-A6F2-3AF94FA55ACB}" destId="{9251F446-BA41-44E5-95AB-B40EE40F4C17}" srcOrd="0" destOrd="0" presId="urn:microsoft.com/office/officeart/2005/8/layout/default"/>
    <dgm:cxn modelId="{99A1A782-093E-4B2D-BDB5-9F20B8038700}" type="presParOf" srcId="{59C352AB-1B18-4DAE-985D-8160380DEEBA}" destId="{8C94C3E5-5E21-45A2-9754-29D645B041C9}" srcOrd="0" destOrd="0" presId="urn:microsoft.com/office/officeart/2005/8/layout/default"/>
    <dgm:cxn modelId="{95FDBA56-243E-49A1-B950-4BFB971FFD93}" type="presParOf" srcId="{59C352AB-1B18-4DAE-985D-8160380DEEBA}" destId="{03193841-D47D-489C-92B5-5467D6EE6D91}" srcOrd="1" destOrd="0" presId="urn:microsoft.com/office/officeart/2005/8/layout/default"/>
    <dgm:cxn modelId="{67DBD738-384F-4F06-9B2B-F8ACFFDA3053}" type="presParOf" srcId="{59C352AB-1B18-4DAE-985D-8160380DEEBA}" destId="{9251F446-BA41-44E5-95AB-B40EE40F4C17}" srcOrd="2" destOrd="0" presId="urn:microsoft.com/office/officeart/2005/8/layout/default"/>
    <dgm:cxn modelId="{21F18810-40B4-4115-9CA7-AAEFB887382F}" type="presParOf" srcId="{59C352AB-1B18-4DAE-985D-8160380DEEBA}" destId="{9B53DC1E-D21E-4F29-B521-95D9DF4CF880}" srcOrd="3" destOrd="0" presId="urn:microsoft.com/office/officeart/2005/8/layout/default"/>
    <dgm:cxn modelId="{2C73FEA4-1EC5-45BA-BCB2-D8223C9DA9AA}" type="presParOf" srcId="{59C352AB-1B18-4DAE-985D-8160380DEEBA}" destId="{98792AED-7389-4862-AEF8-1A975A33B552}" srcOrd="4" destOrd="0" presId="urn:microsoft.com/office/officeart/2005/8/layout/default"/>
    <dgm:cxn modelId="{D2BE433E-5D65-4A73-8B97-827D37B8E33D}" type="presParOf" srcId="{59C352AB-1B18-4DAE-985D-8160380DEEBA}" destId="{500ACE3C-14D3-4B79-83AA-6328250F8B79}" srcOrd="5" destOrd="0" presId="urn:microsoft.com/office/officeart/2005/8/layout/default"/>
    <dgm:cxn modelId="{3D1644D5-1C97-4548-B957-B40F6B902A0B}" type="presParOf" srcId="{59C352AB-1B18-4DAE-985D-8160380DEEBA}" destId="{ED73F597-A929-443A-9798-13EA7723C762}" srcOrd="6" destOrd="0" presId="urn:microsoft.com/office/officeart/2005/8/layout/default"/>
    <dgm:cxn modelId="{B3652CE0-B522-4C5A-8891-FB38031FF235}" type="presParOf" srcId="{59C352AB-1B18-4DAE-985D-8160380DEEBA}" destId="{C250B4E8-8DD3-4905-B808-984479C365EB}" srcOrd="7" destOrd="0" presId="urn:microsoft.com/office/officeart/2005/8/layout/default"/>
    <dgm:cxn modelId="{BCAFCE7D-2029-4DE6-B72F-F51465068910}" type="presParOf" srcId="{59C352AB-1B18-4DAE-985D-8160380DEEBA}" destId="{2A420B09-E232-426B-A183-7988E473FBE3}" srcOrd="8" destOrd="0" presId="urn:microsoft.com/office/officeart/2005/8/layout/default"/>
    <dgm:cxn modelId="{56581313-EE17-4426-86FD-47D9E34F6B3E}" type="presParOf" srcId="{59C352AB-1B18-4DAE-985D-8160380DEEBA}" destId="{E71B10D9-6E47-4ACA-AC57-1D898CB74D82}" srcOrd="9" destOrd="0" presId="urn:microsoft.com/office/officeart/2005/8/layout/default"/>
    <dgm:cxn modelId="{4F8A852F-1F85-428F-AC32-853952093F05}" type="presParOf" srcId="{59C352AB-1B18-4DAE-985D-8160380DEEBA}" destId="{04196376-93AF-4520-B633-713389A854EF}" srcOrd="10" destOrd="0" presId="urn:microsoft.com/office/officeart/2005/8/layout/default"/>
    <dgm:cxn modelId="{6F94AC02-F57A-4778-8161-98E67375A7AD}" type="presParOf" srcId="{59C352AB-1B18-4DAE-985D-8160380DEEBA}" destId="{9142D13C-DA79-4990-9BB4-5C10E0FB517A}" srcOrd="11" destOrd="0" presId="urn:microsoft.com/office/officeart/2005/8/layout/default"/>
    <dgm:cxn modelId="{983F5B8A-1E70-475D-ACAD-7322993F8589}" type="presParOf" srcId="{59C352AB-1B18-4DAE-985D-8160380DEEBA}" destId="{30710D07-2648-4C0F-9256-87106F1A1F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Inductive / Bottom-up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The domain is defined in terms of existing software used to address a particular class of problems or products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28A133E7-1265-4080-87D2-7690D4DEF397}">
      <dgm:prSet phldrT="[Text]"/>
      <dgm:spPr/>
      <dgm:t>
        <a:bodyPr/>
        <a:lstStyle/>
        <a:p>
          <a:r>
            <a:rPr lang="es-ES_tradnl" smtClean="0"/>
            <a:t>A domain D is identified as a set of programs with common characteristics or similar purpose</a:t>
          </a:r>
          <a:endParaRPr lang="en-US"/>
        </a:p>
      </dgm:t>
    </dgm:pt>
    <dgm:pt modelId="{8C96E1ED-D724-4AE8-90AF-DD912CDC0DDA}" type="parTrans" cxnId="{E1E1686D-ADDA-44A1-A1FD-9B6C87C017F2}">
      <dgm:prSet/>
      <dgm:spPr/>
      <dgm:t>
        <a:bodyPr/>
        <a:lstStyle/>
        <a:p>
          <a:endParaRPr lang="en-US"/>
        </a:p>
      </dgm:t>
    </dgm:pt>
    <dgm:pt modelId="{AEC8C49F-C597-443A-A10F-0BA42E94C574}" type="sibTrans" cxnId="{E1E1686D-ADDA-44A1-A1FD-9B6C87C017F2}">
      <dgm:prSet/>
      <dgm:spPr/>
      <dgm:t>
        <a:bodyPr/>
        <a:lstStyle/>
        <a:p>
          <a:endParaRPr lang="en-US"/>
        </a:p>
      </dgm:t>
    </dgm:pt>
    <dgm:pt modelId="{BD4C2B77-ED27-4DD0-8AA9-714543C691C1}">
      <dgm:prSet phldrT="[Text]"/>
      <dgm:spPr/>
      <dgm:t>
        <a:bodyPr/>
        <a:lstStyle/>
        <a:p>
          <a:r>
            <a:rPr lang="es-ES_tradnl" smtClean="0"/>
            <a:t>Often such domains do not exists outside the realm of software</a:t>
          </a:r>
          <a:endParaRPr lang="en-US"/>
        </a:p>
      </dgm:t>
    </dgm:pt>
    <dgm:pt modelId="{917FC146-8098-416C-AE92-9AC073D7F851}" type="parTrans" cxnId="{39929867-7B6E-4B42-9C08-60595748BDBC}">
      <dgm:prSet/>
      <dgm:spPr/>
      <dgm:t>
        <a:bodyPr/>
        <a:lstStyle/>
        <a:p>
          <a:endParaRPr lang="en-US"/>
        </a:p>
      </dgm:t>
    </dgm:pt>
    <dgm:pt modelId="{B683CC10-6598-4F40-B7DD-D029753C1B92}" type="sibTrans" cxnId="{39929867-7B6E-4B42-9C08-60595748BDBC}">
      <dgm:prSet/>
      <dgm:spPr/>
      <dgm:t>
        <a:bodyPr/>
        <a:lstStyle/>
        <a:p>
          <a:endParaRPr lang="en-US"/>
        </a:p>
      </dgm:t>
    </dgm:pt>
    <dgm:pt modelId="{2E246EDE-5F44-46B5-98FD-EC8013D61864}">
      <dgm:prSet phldrT="[Text]"/>
      <dgm:spPr/>
      <dgm:t>
        <a:bodyPr/>
        <a:lstStyle/>
        <a:p>
          <a:r>
            <a:rPr lang="es-ES_tradnl" smtClean="0"/>
            <a:t>Special case when we define a domain as a subset of programs written in a specific language (idiom)</a:t>
          </a:r>
          <a:endParaRPr lang="en-US"/>
        </a:p>
      </dgm:t>
    </dgm:pt>
    <dgm:pt modelId="{CC0F7132-5987-40C4-9BEA-50D2F4FA6C52}" type="parTrans" cxnId="{39B345E4-865D-4A3D-89CA-B8666AC5876A}">
      <dgm:prSet/>
      <dgm:spPr/>
      <dgm:t>
        <a:bodyPr/>
        <a:lstStyle/>
        <a:p>
          <a:endParaRPr lang="en-US"/>
        </a:p>
      </dgm:t>
    </dgm:pt>
    <dgm:pt modelId="{4E2A75C7-B90E-45F9-9BAC-1978CEFA62D2}" type="sibTrans" cxnId="{39B345E4-865D-4A3D-89CA-B8666AC5876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  <dgm:t>
        <a:bodyPr/>
        <a:lstStyle/>
        <a:p>
          <a:endParaRPr lang="en-US"/>
        </a:p>
      </dgm:t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  <dgm:t>
        <a:bodyPr/>
        <a:lstStyle/>
        <a:p>
          <a:endParaRPr lang="en-US"/>
        </a:p>
      </dgm:t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CFA0D-1631-4C1F-89C5-9667D7EE7A90}" type="presOf" srcId="{2E246EDE-5F44-46B5-98FD-EC8013D61864}" destId="{769FA104-1079-4E9D-8356-82970A30F1CC}" srcOrd="0" destOrd="3" presId="urn:microsoft.com/office/officeart/2005/8/layout/list1"/>
    <dgm:cxn modelId="{39B345E4-865D-4A3D-89CA-B8666AC5876A}" srcId="{57BC8A8A-204B-4E59-B977-05B28AF58D10}" destId="{2E246EDE-5F44-46B5-98FD-EC8013D61864}" srcOrd="3" destOrd="0" parTransId="{CC0F7132-5987-40C4-9BEA-50D2F4FA6C52}" sibTransId="{4E2A75C7-B90E-45F9-9BAC-1978CEFA62D2}"/>
    <dgm:cxn modelId="{783A2902-32AB-4FBB-A379-6069F5432B24}" type="presOf" srcId="{BD4C2B77-ED27-4DD0-8AA9-714543C691C1}" destId="{769FA104-1079-4E9D-8356-82970A30F1CC}" srcOrd="0" destOrd="2" presId="urn:microsoft.com/office/officeart/2005/8/layout/list1"/>
    <dgm:cxn modelId="{469C2718-D13F-4D7C-88D2-E01609115663}" type="presOf" srcId="{0443BF9B-AE56-4167-8D66-C97CC2E44902}" destId="{119E93FD-44B3-41D6-AE82-3698AE4FA625}" srcOrd="0" destOrd="0" presId="urn:microsoft.com/office/officeart/2005/8/layout/list1"/>
    <dgm:cxn modelId="{39929867-7B6E-4B42-9C08-60595748BDBC}" srcId="{57BC8A8A-204B-4E59-B977-05B28AF58D10}" destId="{BD4C2B77-ED27-4DD0-8AA9-714543C691C1}" srcOrd="2" destOrd="0" parTransId="{917FC146-8098-416C-AE92-9AC073D7F851}" sibTransId="{B683CC10-6598-4F40-B7DD-D029753C1B92}"/>
    <dgm:cxn modelId="{B19CA842-E426-41BB-B0EC-4BBC21999506}" type="presOf" srcId="{118802E0-126A-41C6-98CB-3D7555DF1D9D}" destId="{769FA104-1079-4E9D-8356-82970A30F1CC}" srcOrd="0" destOrd="0" presId="urn:microsoft.com/office/officeart/2005/8/layout/list1"/>
    <dgm:cxn modelId="{77F8538E-93D9-4F14-B035-3C37618014F4}" type="presOf" srcId="{57BC8A8A-204B-4E59-B977-05B28AF58D10}" destId="{46F8C91E-3215-45BA-A4A6-1FEDCB233318}" srcOrd="1" destOrd="0" presId="urn:microsoft.com/office/officeart/2005/8/layout/list1"/>
    <dgm:cxn modelId="{D9B6D018-C8CE-409B-A0DE-95D971D5C751}" type="presOf" srcId="{57BC8A8A-204B-4E59-B977-05B28AF58D10}" destId="{D1BC29ED-6DE8-4D0E-85CB-7AB4782B8C4D}" srcOrd="0" destOrd="0" presId="urn:microsoft.com/office/officeart/2005/8/layout/list1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3F0BB8A9-3790-406A-A0E3-5D9C4AF5E7CC}" type="presOf" srcId="{28A133E7-1265-4080-87D2-7690D4DEF397}" destId="{769FA104-1079-4E9D-8356-82970A30F1CC}" srcOrd="0" destOrd="1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E1E1686D-ADDA-44A1-A1FD-9B6C87C017F2}" srcId="{57BC8A8A-204B-4E59-B977-05B28AF58D10}" destId="{28A133E7-1265-4080-87D2-7690D4DEF397}" srcOrd="1" destOrd="0" parTransId="{8C96E1ED-D724-4AE8-90AF-DD912CDC0DDA}" sibTransId="{AEC8C49F-C597-443A-A10F-0BA42E94C574}"/>
    <dgm:cxn modelId="{8F7827FB-8CF9-4F70-ADBE-9D2EBB00FACF}" type="presParOf" srcId="{119E93FD-44B3-41D6-AE82-3698AE4FA625}" destId="{B3992AF0-527A-44A1-99E2-A3BC71BFA115}" srcOrd="0" destOrd="0" presId="urn:microsoft.com/office/officeart/2005/8/layout/list1"/>
    <dgm:cxn modelId="{C76A234E-5662-4651-989B-B697BC3E1527}" type="presParOf" srcId="{B3992AF0-527A-44A1-99E2-A3BC71BFA115}" destId="{D1BC29ED-6DE8-4D0E-85CB-7AB4782B8C4D}" srcOrd="0" destOrd="0" presId="urn:microsoft.com/office/officeart/2005/8/layout/list1"/>
    <dgm:cxn modelId="{D736DC2E-3135-48A5-9B3F-D79971823ED7}" type="presParOf" srcId="{B3992AF0-527A-44A1-99E2-A3BC71BFA115}" destId="{46F8C91E-3215-45BA-A4A6-1FEDCB233318}" srcOrd="1" destOrd="0" presId="urn:microsoft.com/office/officeart/2005/8/layout/list1"/>
    <dgm:cxn modelId="{C0B510B7-7A2A-48C8-A752-045ABD5EF7FD}" type="presParOf" srcId="{119E93FD-44B3-41D6-AE82-3698AE4FA625}" destId="{B03B5802-EF04-4268-80B3-20C33040483F}" srcOrd="1" destOrd="0" presId="urn:microsoft.com/office/officeart/2005/8/layout/list1"/>
    <dgm:cxn modelId="{6A09BDB5-1C9A-42B9-8001-945A55EB2C1A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5844B-74BE-47AD-93BB-7EF2F0CBB552}">
      <dgm:prSet phldrT="[Text]"/>
      <dgm:spPr/>
      <dgm:t>
        <a:bodyPr/>
        <a:lstStyle/>
        <a:p>
          <a:r>
            <a:rPr lang="es-ES_tradnl" smtClean="0"/>
            <a:t>A domain D is a body of knowledge for which we want to provide some form of software support</a:t>
          </a:r>
          <a:endParaRPr lang="en-US"/>
        </a:p>
      </dgm:t>
    </dgm:pt>
    <dgm:pt modelId="{EF193B55-8346-47E1-BE39-78925161F1DA}" type="parTrans" cxnId="{74E2651C-7993-498E-9DEB-2A45FD4C3227}">
      <dgm:prSet/>
      <dgm:spPr/>
      <dgm:t>
        <a:bodyPr/>
        <a:lstStyle/>
        <a:p>
          <a:endParaRPr lang="en-US"/>
        </a:p>
      </dgm:t>
    </dgm:pt>
    <dgm:pt modelId="{D342E9DC-E654-4D4E-8838-87E20E7A1DC9}" type="sibTrans" cxnId="{74E2651C-7993-498E-9DEB-2A45FD4C3227}">
      <dgm:prSet/>
      <dgm:spPr/>
      <dgm:t>
        <a:bodyPr/>
        <a:lstStyle/>
        <a:p>
          <a:endParaRPr lang="en-US"/>
        </a:p>
      </dgm:t>
    </dgm:pt>
    <dgm:pt modelId="{0D297D19-1F08-4B59-B75D-3F30A0B2BD51}">
      <dgm:prSet phldrT="[Text]"/>
      <dgm:spPr/>
      <dgm:t>
        <a:bodyPr/>
        <a:lstStyle/>
        <a:p>
          <a:r>
            <a:rPr lang="es-ES_tradnl" smtClean="0"/>
            <a:t>Much harder to address using DSLs because of the need to understand precisely the nature of the domain and identify interesting programs in such domain</a:t>
          </a:r>
          <a:endParaRPr lang="en-US"/>
        </a:p>
      </dgm:t>
    </dgm:pt>
    <dgm:pt modelId="{CB65DD2C-4FCC-45EE-A988-29FC00E60B74}" type="parTrans" cxnId="{8C723ADE-951B-4719-B83C-E7C4FB9201FF}">
      <dgm:prSet/>
      <dgm:spPr/>
      <dgm:t>
        <a:bodyPr/>
        <a:lstStyle/>
        <a:p>
          <a:endParaRPr lang="en-US"/>
        </a:p>
      </dgm:t>
    </dgm:pt>
    <dgm:pt modelId="{92045067-C9D2-4206-910C-70D2E1B96AC3}" type="sibTrans" cxnId="{8C723ADE-951B-4719-B83C-E7C4FB9201F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The domain is defined as a body of knowledge about the real world, i.e., outside the realm of software</a:t>
          </a:r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Deductive / top-down</a:t>
          </a:r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  <dgm:t>
        <a:bodyPr/>
        <a:lstStyle/>
        <a:p>
          <a:endParaRPr lang="en-US"/>
        </a:p>
      </dgm:t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  <dgm:t>
        <a:bodyPr/>
        <a:lstStyle/>
        <a:p>
          <a:endParaRPr lang="en-US"/>
        </a:p>
      </dgm:t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CF75E-4B61-4F9E-86FC-8CCA1B624E4A}" type="presOf" srcId="{0443BF9B-AE56-4167-8D66-C97CC2E44902}" destId="{119E93FD-44B3-41D6-AE82-3698AE4FA625}" srcOrd="0" destOrd="0" presId="urn:microsoft.com/office/officeart/2005/8/layout/list1"/>
    <dgm:cxn modelId="{0FF5A109-3E46-4603-95AA-25C178F7255F}" type="presOf" srcId="{118802E0-126A-41C6-98CB-3D7555DF1D9D}" destId="{769FA104-1079-4E9D-8356-82970A30F1CC}" srcOrd="0" destOrd="0" presId="urn:microsoft.com/office/officeart/2005/8/layout/list1"/>
    <dgm:cxn modelId="{01C74D21-3CDE-4C92-9677-1F430CF79202}" type="presOf" srcId="{57BC8A8A-204B-4E59-B977-05B28AF58D10}" destId="{46F8C91E-3215-45BA-A4A6-1FEDCB233318}" srcOrd="1" destOrd="0" presId="urn:microsoft.com/office/officeart/2005/8/layout/list1"/>
    <dgm:cxn modelId="{C2665CB6-FE60-4A9E-BF52-7B2C5F36C9B0}" type="presOf" srcId="{2ED5844B-74BE-47AD-93BB-7EF2F0CBB552}" destId="{769FA104-1079-4E9D-8356-82970A30F1CC}" srcOrd="0" destOrd="1" presId="urn:microsoft.com/office/officeart/2005/8/layout/list1"/>
    <dgm:cxn modelId="{1C4A93B9-1453-4210-84F4-202100489464}" type="presOf" srcId="{0D297D19-1F08-4B59-B75D-3F30A0B2BD51}" destId="{769FA104-1079-4E9D-8356-82970A30F1CC}" srcOrd="0" destOrd="2" presId="urn:microsoft.com/office/officeart/2005/8/layout/list1"/>
    <dgm:cxn modelId="{74E2651C-7993-498E-9DEB-2A45FD4C3227}" srcId="{57BC8A8A-204B-4E59-B977-05B28AF58D10}" destId="{2ED5844B-74BE-47AD-93BB-7EF2F0CBB552}" srcOrd="1" destOrd="0" parTransId="{EF193B55-8346-47E1-BE39-78925161F1DA}" sibTransId="{D342E9DC-E654-4D4E-8838-87E20E7A1DC9}"/>
    <dgm:cxn modelId="{EC92858A-9D1A-436C-953A-3017FF9C685E}" type="presOf" srcId="{57BC8A8A-204B-4E59-B977-05B28AF58D10}" destId="{D1BC29ED-6DE8-4D0E-85CB-7AB4782B8C4D}" srcOrd="0" destOrd="0" presId="urn:microsoft.com/office/officeart/2005/8/layout/list1"/>
    <dgm:cxn modelId="{8C723ADE-951B-4719-B83C-E7C4FB9201FF}" srcId="{57BC8A8A-204B-4E59-B977-05B28AF58D10}" destId="{0D297D19-1F08-4B59-B75D-3F30A0B2BD51}" srcOrd="2" destOrd="0" parTransId="{CB65DD2C-4FCC-45EE-A988-29FC00E60B74}" sibTransId="{92045067-C9D2-4206-910C-70D2E1B96AC3}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122B4957-25FF-41F4-82E5-40A588429C09}" type="presParOf" srcId="{119E93FD-44B3-41D6-AE82-3698AE4FA625}" destId="{B3992AF0-527A-44A1-99E2-A3BC71BFA115}" srcOrd="0" destOrd="0" presId="urn:microsoft.com/office/officeart/2005/8/layout/list1"/>
    <dgm:cxn modelId="{CF0889C0-C698-4675-9C16-3B63FBBF74DA}" type="presParOf" srcId="{B3992AF0-527A-44A1-99E2-A3BC71BFA115}" destId="{D1BC29ED-6DE8-4D0E-85CB-7AB4782B8C4D}" srcOrd="0" destOrd="0" presId="urn:microsoft.com/office/officeart/2005/8/layout/list1"/>
    <dgm:cxn modelId="{C857B0AF-592D-4C7D-8D77-D1BFFBD25EBA}" type="presParOf" srcId="{B3992AF0-527A-44A1-99E2-A3BC71BFA115}" destId="{46F8C91E-3215-45BA-A4A6-1FEDCB233318}" srcOrd="1" destOrd="0" presId="urn:microsoft.com/office/officeart/2005/8/layout/list1"/>
    <dgm:cxn modelId="{5F3804CE-CF88-45C6-B3EB-8C35A1D61D84}" type="presParOf" srcId="{119E93FD-44B3-41D6-AE82-3698AE4FA625}" destId="{B03B5802-EF04-4268-80B3-20C33040483F}" srcOrd="1" destOrd="0" presId="urn:microsoft.com/office/officeart/2005/8/layout/list1"/>
    <dgm:cxn modelId="{E1539B8C-BA71-4B0C-9200-7802225594AA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E46049F8-E634-4F6C-B76B-C77BF5788F9F}" type="presOf" srcId="{F77DFF3D-FE4D-4D21-99A8-8C613B87D855}" destId="{48AD06AA-907E-4A90-B945-09D032AC1B95}" srcOrd="0" destOrd="0" presId="urn:microsoft.com/office/officeart/2008/layout/VerticalCurvedList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5F15698B-2B91-47CA-AD89-1A6267C71884}" type="presOf" srcId="{E5A8411F-A440-4E61-B466-9CF435EF6E6B}" destId="{28CF9EED-2A01-49CA-8CA6-7853B81BE24E}" srcOrd="0" destOrd="0" presId="urn:microsoft.com/office/officeart/2008/layout/VerticalCurvedList"/>
    <dgm:cxn modelId="{ECF56A35-8674-4D9D-9060-94C3AA08B0CB}" type="presOf" srcId="{51A5A9D7-8F46-43BC-97A1-56A655BAB5F4}" destId="{DF7BD0B9-E0AA-4177-98BE-CCEC2F9A20B7}" srcOrd="0" destOrd="0" presId="urn:microsoft.com/office/officeart/2008/layout/VerticalCurvedList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E4A18F7E-1F77-4A99-8AFE-FD9B543CDD91}" type="presOf" srcId="{124E0156-7975-41C2-AAAC-E8247ABDBC25}" destId="{9F0EB63A-76B2-4D43-9212-4F2B8E06BFA6}" srcOrd="0" destOrd="0" presId="urn:microsoft.com/office/officeart/2008/layout/VerticalCurvedList"/>
    <dgm:cxn modelId="{9ECE8201-89B5-4294-866A-A3AB0497F083}" type="presOf" srcId="{79168478-BDC7-4D3C-AA40-4A4CDCA9B56A}" destId="{2A4AB1E4-C7D4-45A9-BEED-240ED8D9FB65}" srcOrd="0" destOrd="0" presId="urn:microsoft.com/office/officeart/2008/layout/VerticalCurvedList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A6038E8E-08F2-44A6-833F-88A5BD34A9A5}" type="presOf" srcId="{4B3C2360-1C1B-40B4-B764-BEBFEF32E30F}" destId="{1D388541-71BA-4C02-A1C5-C7EA219E6C87}" srcOrd="0" destOrd="0" presId="urn:microsoft.com/office/officeart/2008/layout/VerticalCurvedList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459CC99B-7AB3-4C0A-B8A6-F0FFC65DB4FF}" type="presOf" srcId="{0357FBC5-A181-444F-9D49-8A99972D55C5}" destId="{ED8AA8A0-09A0-441D-94E0-FD721B6B408B}" srcOrd="0" destOrd="0" presId="urn:microsoft.com/office/officeart/2008/layout/VerticalCurvedList"/>
    <dgm:cxn modelId="{A2E19AC5-B612-421A-93D1-69DC42031346}" type="presOf" srcId="{4D5D44EC-A364-4386-A9A5-D0616F1BE554}" destId="{C5705EF6-2C5A-4552-8DA6-AB2938EB3123}" srcOrd="0" destOrd="0" presId="urn:microsoft.com/office/officeart/2008/layout/VerticalCurvedList"/>
    <dgm:cxn modelId="{60404049-AB3E-4346-914A-5973FAC4D361}" type="presOf" srcId="{AD2828F5-BB5C-4809-BDF4-AB8C7D849C4C}" destId="{6F03A825-BC4C-44AD-85E7-5769425DBBF4}" srcOrd="0" destOrd="0" presId="urn:microsoft.com/office/officeart/2008/layout/VerticalCurvedList"/>
    <dgm:cxn modelId="{EEBE2BE6-A29C-4541-8C58-96B6CE5DF4F5}" type="presParOf" srcId="{48AD06AA-907E-4A90-B945-09D032AC1B95}" destId="{63CEE3A4-B8E8-4859-B7AE-664DA66B1643}" srcOrd="0" destOrd="0" presId="urn:microsoft.com/office/officeart/2008/layout/VerticalCurvedList"/>
    <dgm:cxn modelId="{04340449-4325-453B-B5B2-24D3D7101DAF}" type="presParOf" srcId="{63CEE3A4-B8E8-4859-B7AE-664DA66B1643}" destId="{01F18B93-1D0E-4FEE-8995-3F2BFB774CA9}" srcOrd="0" destOrd="0" presId="urn:microsoft.com/office/officeart/2008/layout/VerticalCurvedList"/>
    <dgm:cxn modelId="{D97418B5-B0C5-4502-BF9A-852E6E3FB09E}" type="presParOf" srcId="{01F18B93-1D0E-4FEE-8995-3F2BFB774CA9}" destId="{18D95F3C-9032-4051-B501-DEF83AB437B9}" srcOrd="0" destOrd="0" presId="urn:microsoft.com/office/officeart/2008/layout/VerticalCurvedList"/>
    <dgm:cxn modelId="{BE97B83A-D5AA-4862-9657-DF64CA2CBCF1}" type="presParOf" srcId="{01F18B93-1D0E-4FEE-8995-3F2BFB774CA9}" destId="{ED8AA8A0-09A0-441D-94E0-FD721B6B408B}" srcOrd="1" destOrd="0" presId="urn:microsoft.com/office/officeart/2008/layout/VerticalCurvedList"/>
    <dgm:cxn modelId="{F3514132-BF81-4A82-A362-DB2E4B30D088}" type="presParOf" srcId="{01F18B93-1D0E-4FEE-8995-3F2BFB774CA9}" destId="{6C497A31-1A8B-4827-B50A-7399B03A8F57}" srcOrd="2" destOrd="0" presId="urn:microsoft.com/office/officeart/2008/layout/VerticalCurvedList"/>
    <dgm:cxn modelId="{92536686-DCC3-41F1-AAD6-F7300163895C}" type="presParOf" srcId="{01F18B93-1D0E-4FEE-8995-3F2BFB774CA9}" destId="{63727C7A-6778-41D7-902D-6B06E03A4D41}" srcOrd="3" destOrd="0" presId="urn:microsoft.com/office/officeart/2008/layout/VerticalCurvedList"/>
    <dgm:cxn modelId="{566F9177-10B0-42F0-AE23-C799262BC7E1}" type="presParOf" srcId="{63CEE3A4-B8E8-4859-B7AE-664DA66B1643}" destId="{2A4AB1E4-C7D4-45A9-BEED-240ED8D9FB65}" srcOrd="1" destOrd="0" presId="urn:microsoft.com/office/officeart/2008/layout/VerticalCurvedList"/>
    <dgm:cxn modelId="{F6C945D9-0670-455C-A452-CADB7077C344}" type="presParOf" srcId="{63CEE3A4-B8E8-4859-B7AE-664DA66B1643}" destId="{54B7693E-3C55-4588-9FF5-A986315F4087}" srcOrd="2" destOrd="0" presId="urn:microsoft.com/office/officeart/2008/layout/VerticalCurvedList"/>
    <dgm:cxn modelId="{33B31CA1-B171-4E27-9C53-B00369D8E71D}" type="presParOf" srcId="{54B7693E-3C55-4588-9FF5-A986315F4087}" destId="{7C119E32-F316-465E-966F-18F259384F28}" srcOrd="0" destOrd="0" presId="urn:microsoft.com/office/officeart/2008/layout/VerticalCurvedList"/>
    <dgm:cxn modelId="{3DD3C291-81FA-4362-81E5-398219A9CFFC}" type="presParOf" srcId="{63CEE3A4-B8E8-4859-B7AE-664DA66B1643}" destId="{1D388541-71BA-4C02-A1C5-C7EA219E6C87}" srcOrd="3" destOrd="0" presId="urn:microsoft.com/office/officeart/2008/layout/VerticalCurvedList"/>
    <dgm:cxn modelId="{B7463ADF-16F9-413D-99CE-FDDC7E3DB8AF}" type="presParOf" srcId="{63CEE3A4-B8E8-4859-B7AE-664DA66B1643}" destId="{515C2BE0-134C-4299-BE70-DABB21849B0A}" srcOrd="4" destOrd="0" presId="urn:microsoft.com/office/officeart/2008/layout/VerticalCurvedList"/>
    <dgm:cxn modelId="{07947D24-B7FB-4CA9-B8D1-6BDA6E1CECB2}" type="presParOf" srcId="{515C2BE0-134C-4299-BE70-DABB21849B0A}" destId="{9B16083A-7E18-45FB-98EF-B4F520D44970}" srcOrd="0" destOrd="0" presId="urn:microsoft.com/office/officeart/2008/layout/VerticalCurvedList"/>
    <dgm:cxn modelId="{A2F3CAB3-5548-4CF3-AFE6-5DD7B58D8084}" type="presParOf" srcId="{63CEE3A4-B8E8-4859-B7AE-664DA66B1643}" destId="{DF7BD0B9-E0AA-4177-98BE-CCEC2F9A20B7}" srcOrd="5" destOrd="0" presId="urn:microsoft.com/office/officeart/2008/layout/VerticalCurvedList"/>
    <dgm:cxn modelId="{DCC09AF5-851E-4FDB-B0BE-62022A2C43AD}" type="presParOf" srcId="{63CEE3A4-B8E8-4859-B7AE-664DA66B1643}" destId="{076E19CA-2EDF-4386-AD78-DC751373EC8D}" srcOrd="6" destOrd="0" presId="urn:microsoft.com/office/officeart/2008/layout/VerticalCurvedList"/>
    <dgm:cxn modelId="{548C738A-CDD5-48BD-9F71-B71E72D8AD9C}" type="presParOf" srcId="{076E19CA-2EDF-4386-AD78-DC751373EC8D}" destId="{F72C0616-75F9-408D-92E7-FE7482E9A7B7}" srcOrd="0" destOrd="0" presId="urn:microsoft.com/office/officeart/2008/layout/VerticalCurvedList"/>
    <dgm:cxn modelId="{437A4171-0927-4933-81CC-0E10B8137661}" type="presParOf" srcId="{63CEE3A4-B8E8-4859-B7AE-664DA66B1643}" destId="{28CF9EED-2A01-49CA-8CA6-7853B81BE24E}" srcOrd="7" destOrd="0" presId="urn:microsoft.com/office/officeart/2008/layout/VerticalCurvedList"/>
    <dgm:cxn modelId="{5252D4AB-20FD-4359-920C-9AE7BC5D9614}" type="presParOf" srcId="{63CEE3A4-B8E8-4859-B7AE-664DA66B1643}" destId="{C7392D63-CF47-40C3-B40B-BA7230B17AE4}" srcOrd="8" destOrd="0" presId="urn:microsoft.com/office/officeart/2008/layout/VerticalCurvedList"/>
    <dgm:cxn modelId="{5E41A1C8-F4E4-414B-A801-B67AB2898CFD}" type="presParOf" srcId="{C7392D63-CF47-40C3-B40B-BA7230B17AE4}" destId="{3C638E76-F021-4EC0-A166-9641608B8BD3}" srcOrd="0" destOrd="0" presId="urn:microsoft.com/office/officeart/2008/layout/VerticalCurvedList"/>
    <dgm:cxn modelId="{949838C0-DE9D-4852-883E-9FBC782DB7BA}" type="presParOf" srcId="{63CEE3A4-B8E8-4859-B7AE-664DA66B1643}" destId="{6F03A825-BC4C-44AD-85E7-5769425DBBF4}" srcOrd="9" destOrd="0" presId="urn:microsoft.com/office/officeart/2008/layout/VerticalCurvedList"/>
    <dgm:cxn modelId="{B25D8F39-F413-4DC3-BAE6-5497698006D3}" type="presParOf" srcId="{63CEE3A4-B8E8-4859-B7AE-664DA66B1643}" destId="{869DC553-B2AC-45E9-8E04-A7B5D1E1A2EE}" srcOrd="10" destOrd="0" presId="urn:microsoft.com/office/officeart/2008/layout/VerticalCurvedList"/>
    <dgm:cxn modelId="{DD53CA3A-8EB9-4414-AEBD-926B03B84C02}" type="presParOf" srcId="{869DC553-B2AC-45E9-8E04-A7B5D1E1A2EE}" destId="{CDC92733-0C55-4BFA-8FDE-FB4AEA02872F}" srcOrd="0" destOrd="0" presId="urn:microsoft.com/office/officeart/2008/layout/VerticalCurvedList"/>
    <dgm:cxn modelId="{C84E6902-BA99-4686-B5B8-5717B20A141D}" type="presParOf" srcId="{63CEE3A4-B8E8-4859-B7AE-664DA66B1643}" destId="{C5705EF6-2C5A-4552-8DA6-AB2938EB3123}" srcOrd="11" destOrd="0" presId="urn:microsoft.com/office/officeart/2008/layout/VerticalCurvedList"/>
    <dgm:cxn modelId="{F270B3A1-7FF3-412D-ACCF-47D29CF954FE}" type="presParOf" srcId="{63CEE3A4-B8E8-4859-B7AE-664DA66B1643}" destId="{5B0411AA-7787-4F5C-A21A-787F910A5AD0}" srcOrd="12" destOrd="0" presId="urn:microsoft.com/office/officeart/2008/layout/VerticalCurvedList"/>
    <dgm:cxn modelId="{B274892F-FBCD-4A6C-971C-EC243CC2110D}" type="presParOf" srcId="{5B0411AA-7787-4F5C-A21A-787F910A5AD0}" destId="{CF01A281-17BA-496C-BAE6-230A00FE1091}" srcOrd="0" destOrd="0" presId="urn:microsoft.com/office/officeart/2008/layout/VerticalCurvedList"/>
    <dgm:cxn modelId="{2E30659B-45AA-4C2B-A2FC-C9E4E29C3213}" type="presParOf" srcId="{63CEE3A4-B8E8-4859-B7AE-664DA66B1643}" destId="{9F0EB63A-76B2-4D43-9212-4F2B8E06BFA6}" srcOrd="13" destOrd="0" presId="urn:microsoft.com/office/officeart/2008/layout/VerticalCurvedList"/>
    <dgm:cxn modelId="{2A375C85-3E6D-4DDD-8936-7B465DC21EFB}" type="presParOf" srcId="{63CEE3A4-B8E8-4859-B7AE-664DA66B1643}" destId="{97376279-482A-4EF1-AE62-CBCF94C893A3}" srcOrd="14" destOrd="0" presId="urn:microsoft.com/office/officeart/2008/layout/VerticalCurvedList"/>
    <dgm:cxn modelId="{00EC7E39-6B4D-45DE-A946-08DECEDCCE64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B2ADD-DE84-41F2-A759-76458AB2EF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56E64-F9A3-4A81-9E8A-7B217708EE1A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Languages</a:t>
          </a:r>
          <a:endParaRPr lang="en-US"/>
        </a:p>
      </dgm:t>
    </dgm:pt>
    <dgm:pt modelId="{61581B89-C8D3-4C6E-A93E-AB3986AC6B4D}" type="parTrans" cxnId="{919732EB-1D71-4F29-A2A5-AF3310208AD7}">
      <dgm:prSet/>
      <dgm:spPr/>
      <dgm:t>
        <a:bodyPr/>
        <a:lstStyle/>
        <a:p>
          <a:endParaRPr lang="en-US"/>
        </a:p>
      </dgm:t>
    </dgm:pt>
    <dgm:pt modelId="{033412BE-34CA-4F44-A31B-C4E571E0A41E}" type="sibTrans" cxnId="{919732EB-1D71-4F29-A2A5-AF3310208AD7}">
      <dgm:prSet/>
      <dgm:spPr/>
      <dgm:t>
        <a:bodyPr/>
        <a:lstStyle/>
        <a:p>
          <a:endParaRPr lang="en-US"/>
        </a:p>
      </dgm:t>
    </dgm:pt>
    <dgm:pt modelId="{C4EB4F69-868C-4B49-941B-6F2F114D0954}">
      <dgm:prSet/>
      <dgm:spPr/>
      <dgm:t>
        <a:bodyPr/>
        <a:lstStyle/>
        <a:p>
          <a:r>
            <a:rPr lang="es-ES_tradnl" smtClean="0"/>
            <a:t>Domain-Specific Languages</a:t>
          </a:r>
        </a:p>
      </dgm:t>
    </dgm:pt>
    <dgm:pt modelId="{36350173-3A74-44CD-A119-D510E60B671D}" type="parTrans" cxnId="{79AC4BF3-BCFE-4DDB-B832-C190F44B234B}">
      <dgm:prSet/>
      <dgm:spPr/>
      <dgm:t>
        <a:bodyPr/>
        <a:lstStyle/>
        <a:p>
          <a:endParaRPr lang="en-US"/>
        </a:p>
      </dgm:t>
    </dgm:pt>
    <dgm:pt modelId="{7F7A57EA-A213-435A-BD35-5293F4B79CC9}" type="sibTrans" cxnId="{79AC4BF3-BCFE-4DDB-B832-C190F44B234B}">
      <dgm:prSet/>
      <dgm:spPr/>
      <dgm:t>
        <a:bodyPr/>
        <a:lstStyle/>
        <a:p>
          <a:endParaRPr lang="en-US"/>
        </a:p>
      </dgm:t>
    </dgm:pt>
    <dgm:pt modelId="{D32FFF71-25BC-49F3-AC9C-9CEDB2C59207}">
      <dgm:prSet/>
      <dgm:spPr/>
      <dgm:t>
        <a:bodyPr/>
        <a:lstStyle/>
        <a:p>
          <a:r>
            <a:rPr lang="es-ES_tradnl" smtClean="0"/>
            <a:t>Xtext</a:t>
          </a:r>
        </a:p>
      </dgm:t>
    </dgm:pt>
    <dgm:pt modelId="{9A761DA3-5BAE-4B6D-9DDC-BD07C56696CC}" type="parTrans" cxnId="{F8827188-6E66-4320-A9D7-9982E04A716D}">
      <dgm:prSet/>
      <dgm:spPr/>
      <dgm:t>
        <a:bodyPr/>
        <a:lstStyle/>
        <a:p>
          <a:endParaRPr lang="en-US"/>
        </a:p>
      </dgm:t>
    </dgm:pt>
    <dgm:pt modelId="{4DE66A33-0387-49B0-8F97-66A2EFE465D8}" type="sibTrans" cxnId="{F8827188-6E66-4320-A9D7-9982E04A716D}">
      <dgm:prSet/>
      <dgm:spPr/>
      <dgm:t>
        <a:bodyPr/>
        <a:lstStyle/>
        <a:p>
          <a:endParaRPr lang="en-US"/>
        </a:p>
      </dgm:t>
    </dgm:pt>
    <dgm:pt modelId="{184B014B-9FD1-4100-8EED-2AA2749AB998}">
      <dgm:prSet/>
      <dgm:spPr/>
      <dgm:t>
        <a:bodyPr/>
        <a:lstStyle/>
        <a:p>
          <a:r>
            <a:rPr lang="es-ES_tradnl" smtClean="0"/>
            <a:t>GMF</a:t>
          </a:r>
          <a:endParaRPr lang="en-US"/>
        </a:p>
      </dgm:t>
    </dgm:pt>
    <dgm:pt modelId="{89C134BC-F168-40B9-B025-E23DB0A82854}" type="parTrans" cxnId="{3487BF12-71A4-46C1-9145-BC3C1BC6E541}">
      <dgm:prSet/>
      <dgm:spPr/>
      <dgm:t>
        <a:bodyPr/>
        <a:lstStyle/>
        <a:p>
          <a:endParaRPr lang="en-US"/>
        </a:p>
      </dgm:t>
    </dgm:pt>
    <dgm:pt modelId="{B9C46F91-CB86-4898-90CD-E97CCFBEC052}" type="sibTrans" cxnId="{3487BF12-71A4-46C1-9145-BC3C1BC6E541}">
      <dgm:prSet/>
      <dgm:spPr/>
      <dgm:t>
        <a:bodyPr/>
        <a:lstStyle/>
        <a:p>
          <a:endParaRPr lang="en-US"/>
        </a:p>
      </dgm:t>
    </dgm:pt>
    <dgm:pt modelId="{084F7A62-6A1C-423D-845E-B80E4AFA1140}" type="pres">
      <dgm:prSet presAssocID="{B97B2ADD-DE84-41F2-A759-76458AB2EF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2D13B0-7F81-4716-A250-69514F2250F5}" type="pres">
      <dgm:prSet presAssocID="{B97B2ADD-DE84-41F2-A759-76458AB2EFFC}" presName="Name1" presStyleCnt="0"/>
      <dgm:spPr/>
    </dgm:pt>
    <dgm:pt modelId="{364EB20C-0E07-474C-B38C-4F45A48A658B}" type="pres">
      <dgm:prSet presAssocID="{B97B2ADD-DE84-41F2-A759-76458AB2EFFC}" presName="cycle" presStyleCnt="0"/>
      <dgm:spPr/>
    </dgm:pt>
    <dgm:pt modelId="{4DE13F56-A62C-40FA-9808-47FB073C69C6}" type="pres">
      <dgm:prSet presAssocID="{B97B2ADD-DE84-41F2-A759-76458AB2EFFC}" presName="srcNode" presStyleLbl="node1" presStyleIdx="0" presStyleCnt="4"/>
      <dgm:spPr/>
    </dgm:pt>
    <dgm:pt modelId="{4DB79B70-64C5-4EB4-BFEE-540EA68DCC4D}" type="pres">
      <dgm:prSet presAssocID="{B97B2ADD-DE84-41F2-A759-76458AB2EFFC}" presName="conn" presStyleLbl="parChTrans1D2" presStyleIdx="0" presStyleCnt="1"/>
      <dgm:spPr/>
      <dgm:t>
        <a:bodyPr/>
        <a:lstStyle/>
        <a:p>
          <a:endParaRPr lang="en-US"/>
        </a:p>
      </dgm:t>
    </dgm:pt>
    <dgm:pt modelId="{7D4DB78E-07F1-4272-A78F-6800901EBF01}" type="pres">
      <dgm:prSet presAssocID="{B97B2ADD-DE84-41F2-A759-76458AB2EFFC}" presName="extraNode" presStyleLbl="node1" presStyleIdx="0" presStyleCnt="4"/>
      <dgm:spPr/>
    </dgm:pt>
    <dgm:pt modelId="{7E21D3B4-7064-454E-A828-E6B29D05F3E8}" type="pres">
      <dgm:prSet presAssocID="{B97B2ADD-DE84-41F2-A759-76458AB2EFFC}" presName="dstNode" presStyleLbl="node1" presStyleIdx="0" presStyleCnt="4"/>
      <dgm:spPr/>
    </dgm:pt>
    <dgm:pt modelId="{0C4B30E6-DC38-43C9-AC11-D2C19FAB2A51}" type="pres">
      <dgm:prSet presAssocID="{00956E64-F9A3-4A81-9E8A-7B217708EE1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2144-2B60-48FA-AF80-B39567790758}" type="pres">
      <dgm:prSet presAssocID="{00956E64-F9A3-4A81-9E8A-7B217708EE1A}" presName="accent_1" presStyleCnt="0"/>
      <dgm:spPr/>
    </dgm:pt>
    <dgm:pt modelId="{C4C12B5D-B9F2-4ECD-B6D0-D1EC980FA7B4}" type="pres">
      <dgm:prSet presAssocID="{00956E64-F9A3-4A81-9E8A-7B217708EE1A}" presName="accentRepeatNode" presStyleLbl="solidFgAcc1" presStyleIdx="0" presStyleCnt="4"/>
      <dgm:spPr/>
    </dgm:pt>
    <dgm:pt modelId="{40083AB5-015D-4E22-A65D-4C41D9ECE2DC}" type="pres">
      <dgm:prSet presAssocID="{C4EB4F69-868C-4B49-941B-6F2F114D095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E3E6-073B-4B3B-B470-5B0F566D5530}" type="pres">
      <dgm:prSet presAssocID="{C4EB4F69-868C-4B49-941B-6F2F114D0954}" presName="accent_2" presStyleCnt="0"/>
      <dgm:spPr/>
    </dgm:pt>
    <dgm:pt modelId="{B0154887-9313-403A-9267-E451709F3BE7}" type="pres">
      <dgm:prSet presAssocID="{C4EB4F69-868C-4B49-941B-6F2F114D0954}" presName="accentRepeatNode" presStyleLbl="solidFgAcc1" presStyleIdx="1" presStyleCnt="4"/>
      <dgm:spPr/>
    </dgm:pt>
    <dgm:pt modelId="{9E7F8121-B9DE-422E-B51C-55FDAB4D24E3}" type="pres">
      <dgm:prSet presAssocID="{D32FFF71-25BC-49F3-AC9C-9CEDB2C5920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A302-2795-4987-A904-5E0CC45C4C89}" type="pres">
      <dgm:prSet presAssocID="{D32FFF71-25BC-49F3-AC9C-9CEDB2C59207}" presName="accent_3" presStyleCnt="0"/>
      <dgm:spPr/>
    </dgm:pt>
    <dgm:pt modelId="{9117EEE3-3CC2-4FF7-B43D-C554F5828F1C}" type="pres">
      <dgm:prSet presAssocID="{D32FFF71-25BC-49F3-AC9C-9CEDB2C59207}" presName="accentRepeatNode" presStyleLbl="solidFgAcc1" presStyleIdx="2" presStyleCnt="4"/>
      <dgm:spPr/>
    </dgm:pt>
    <dgm:pt modelId="{431538AB-5EF3-4C4E-8692-B712C24CD9A0}" type="pres">
      <dgm:prSet presAssocID="{184B014B-9FD1-4100-8EED-2AA2749AB9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9204B-F120-4244-A56B-9932D7208DF4}" type="pres">
      <dgm:prSet presAssocID="{184B014B-9FD1-4100-8EED-2AA2749AB998}" presName="accent_4" presStyleCnt="0"/>
      <dgm:spPr/>
    </dgm:pt>
    <dgm:pt modelId="{045A6D91-D518-4406-B71C-CA9D2EC5034C}" type="pres">
      <dgm:prSet presAssocID="{184B014B-9FD1-4100-8EED-2AA2749AB998}" presName="accentRepeatNode" presStyleLbl="solidFgAcc1" presStyleIdx="3" presStyleCnt="4"/>
      <dgm:spPr/>
    </dgm:pt>
  </dgm:ptLst>
  <dgm:cxnLst>
    <dgm:cxn modelId="{05EF6A49-5485-470A-BF69-53BA5308F6F4}" type="presOf" srcId="{184B014B-9FD1-4100-8EED-2AA2749AB998}" destId="{431538AB-5EF3-4C4E-8692-B712C24CD9A0}" srcOrd="0" destOrd="0" presId="urn:microsoft.com/office/officeart/2008/layout/VerticalCurvedList"/>
    <dgm:cxn modelId="{5C57FB4C-A16E-4A69-8F11-CCB23EB9D773}" type="presOf" srcId="{00956E64-F9A3-4A81-9E8A-7B217708EE1A}" destId="{0C4B30E6-DC38-43C9-AC11-D2C19FAB2A51}" srcOrd="0" destOrd="0" presId="urn:microsoft.com/office/officeart/2008/layout/VerticalCurvedList"/>
    <dgm:cxn modelId="{919732EB-1D71-4F29-A2A5-AF3310208AD7}" srcId="{B97B2ADD-DE84-41F2-A759-76458AB2EFFC}" destId="{00956E64-F9A3-4A81-9E8A-7B217708EE1A}" srcOrd="0" destOrd="0" parTransId="{61581B89-C8D3-4C6E-A93E-AB3986AC6B4D}" sibTransId="{033412BE-34CA-4F44-A31B-C4E571E0A41E}"/>
    <dgm:cxn modelId="{4A015D35-EC6C-4347-A153-CEA318B2D8AC}" type="presOf" srcId="{B97B2ADD-DE84-41F2-A759-76458AB2EFFC}" destId="{084F7A62-6A1C-423D-845E-B80E4AFA1140}" srcOrd="0" destOrd="0" presId="urn:microsoft.com/office/officeart/2008/layout/VerticalCurvedList"/>
    <dgm:cxn modelId="{4D386910-AB9D-428C-BB41-51939F4ABE6C}" type="presOf" srcId="{C4EB4F69-868C-4B49-941B-6F2F114D0954}" destId="{40083AB5-015D-4E22-A65D-4C41D9ECE2DC}" srcOrd="0" destOrd="0" presId="urn:microsoft.com/office/officeart/2008/layout/VerticalCurvedList"/>
    <dgm:cxn modelId="{3487BF12-71A4-46C1-9145-BC3C1BC6E541}" srcId="{B97B2ADD-DE84-41F2-A759-76458AB2EFFC}" destId="{184B014B-9FD1-4100-8EED-2AA2749AB998}" srcOrd="3" destOrd="0" parTransId="{89C134BC-F168-40B9-B025-E23DB0A82854}" sibTransId="{B9C46F91-CB86-4898-90CD-E97CCFBEC052}"/>
    <dgm:cxn modelId="{79AC4BF3-BCFE-4DDB-B832-C190F44B234B}" srcId="{B97B2ADD-DE84-41F2-A759-76458AB2EFFC}" destId="{C4EB4F69-868C-4B49-941B-6F2F114D0954}" srcOrd="1" destOrd="0" parTransId="{36350173-3A74-44CD-A119-D510E60B671D}" sibTransId="{7F7A57EA-A213-435A-BD35-5293F4B79CC9}"/>
    <dgm:cxn modelId="{FED3BB88-6A8A-4DC5-92ED-F729130AF461}" type="presOf" srcId="{D32FFF71-25BC-49F3-AC9C-9CEDB2C59207}" destId="{9E7F8121-B9DE-422E-B51C-55FDAB4D24E3}" srcOrd="0" destOrd="0" presId="urn:microsoft.com/office/officeart/2008/layout/VerticalCurvedList"/>
    <dgm:cxn modelId="{A4D24AB7-1FDA-4813-A5DB-3A81D6334EE7}" type="presOf" srcId="{033412BE-34CA-4F44-A31B-C4E571E0A41E}" destId="{4DB79B70-64C5-4EB4-BFEE-540EA68DCC4D}" srcOrd="0" destOrd="0" presId="urn:microsoft.com/office/officeart/2008/layout/VerticalCurvedList"/>
    <dgm:cxn modelId="{F8827188-6E66-4320-A9D7-9982E04A716D}" srcId="{B97B2ADD-DE84-41F2-A759-76458AB2EFFC}" destId="{D32FFF71-25BC-49F3-AC9C-9CEDB2C59207}" srcOrd="2" destOrd="0" parTransId="{9A761DA3-5BAE-4B6D-9DDC-BD07C56696CC}" sibTransId="{4DE66A33-0387-49B0-8F97-66A2EFE465D8}"/>
    <dgm:cxn modelId="{8147BB82-8C9F-4984-93BE-8FB6AAA38B01}" type="presParOf" srcId="{084F7A62-6A1C-423D-845E-B80E4AFA1140}" destId="{B22D13B0-7F81-4716-A250-69514F2250F5}" srcOrd="0" destOrd="0" presId="urn:microsoft.com/office/officeart/2008/layout/VerticalCurvedList"/>
    <dgm:cxn modelId="{28079620-0AF9-450D-A9B8-8C260E7EEE8D}" type="presParOf" srcId="{B22D13B0-7F81-4716-A250-69514F2250F5}" destId="{364EB20C-0E07-474C-B38C-4F45A48A658B}" srcOrd="0" destOrd="0" presId="urn:microsoft.com/office/officeart/2008/layout/VerticalCurvedList"/>
    <dgm:cxn modelId="{45BAE3F5-BADE-4DF2-A485-2D3018AF3BC4}" type="presParOf" srcId="{364EB20C-0E07-474C-B38C-4F45A48A658B}" destId="{4DE13F56-A62C-40FA-9808-47FB073C69C6}" srcOrd="0" destOrd="0" presId="urn:microsoft.com/office/officeart/2008/layout/VerticalCurvedList"/>
    <dgm:cxn modelId="{31728466-EEAA-40C2-BCDA-CBA64FBFCAD3}" type="presParOf" srcId="{364EB20C-0E07-474C-B38C-4F45A48A658B}" destId="{4DB79B70-64C5-4EB4-BFEE-540EA68DCC4D}" srcOrd="1" destOrd="0" presId="urn:microsoft.com/office/officeart/2008/layout/VerticalCurvedList"/>
    <dgm:cxn modelId="{2AE400A3-12F6-42EB-A3CD-153AD570A5C3}" type="presParOf" srcId="{364EB20C-0E07-474C-B38C-4F45A48A658B}" destId="{7D4DB78E-07F1-4272-A78F-6800901EBF01}" srcOrd="2" destOrd="0" presId="urn:microsoft.com/office/officeart/2008/layout/VerticalCurvedList"/>
    <dgm:cxn modelId="{C1A09EB6-0995-48D7-BBBC-749981C46E76}" type="presParOf" srcId="{364EB20C-0E07-474C-B38C-4F45A48A658B}" destId="{7E21D3B4-7064-454E-A828-E6B29D05F3E8}" srcOrd="3" destOrd="0" presId="urn:microsoft.com/office/officeart/2008/layout/VerticalCurvedList"/>
    <dgm:cxn modelId="{2DDCD194-AADB-4C7E-90D9-2C9DDF0A8CB9}" type="presParOf" srcId="{B22D13B0-7F81-4716-A250-69514F2250F5}" destId="{0C4B30E6-DC38-43C9-AC11-D2C19FAB2A51}" srcOrd="1" destOrd="0" presId="urn:microsoft.com/office/officeart/2008/layout/VerticalCurvedList"/>
    <dgm:cxn modelId="{B05B2413-C09F-4A95-8134-CC4917430085}" type="presParOf" srcId="{B22D13B0-7F81-4716-A250-69514F2250F5}" destId="{3FDA2144-2B60-48FA-AF80-B39567790758}" srcOrd="2" destOrd="0" presId="urn:microsoft.com/office/officeart/2008/layout/VerticalCurvedList"/>
    <dgm:cxn modelId="{FB392D74-14FE-4FF9-AA22-326CBFCCB6EF}" type="presParOf" srcId="{3FDA2144-2B60-48FA-AF80-B39567790758}" destId="{C4C12B5D-B9F2-4ECD-B6D0-D1EC980FA7B4}" srcOrd="0" destOrd="0" presId="urn:microsoft.com/office/officeart/2008/layout/VerticalCurvedList"/>
    <dgm:cxn modelId="{AE1A936A-16D2-4BB7-837F-51FABBEDF402}" type="presParOf" srcId="{B22D13B0-7F81-4716-A250-69514F2250F5}" destId="{40083AB5-015D-4E22-A65D-4C41D9ECE2DC}" srcOrd="3" destOrd="0" presId="urn:microsoft.com/office/officeart/2008/layout/VerticalCurvedList"/>
    <dgm:cxn modelId="{07CC1CDF-14AA-466E-86BA-1D9183A98FC0}" type="presParOf" srcId="{B22D13B0-7F81-4716-A250-69514F2250F5}" destId="{667BE3E6-073B-4B3B-B470-5B0F566D5530}" srcOrd="4" destOrd="0" presId="urn:microsoft.com/office/officeart/2008/layout/VerticalCurvedList"/>
    <dgm:cxn modelId="{1F912BDD-5046-49F4-8B7E-098EA332196B}" type="presParOf" srcId="{667BE3E6-073B-4B3B-B470-5B0F566D5530}" destId="{B0154887-9313-403A-9267-E451709F3BE7}" srcOrd="0" destOrd="0" presId="urn:microsoft.com/office/officeart/2008/layout/VerticalCurvedList"/>
    <dgm:cxn modelId="{3DD92AFB-B5E8-4BB5-ADA1-C601CC0A8775}" type="presParOf" srcId="{B22D13B0-7F81-4716-A250-69514F2250F5}" destId="{9E7F8121-B9DE-422E-B51C-55FDAB4D24E3}" srcOrd="5" destOrd="0" presId="urn:microsoft.com/office/officeart/2008/layout/VerticalCurvedList"/>
    <dgm:cxn modelId="{6967EEA9-DE25-4AA1-8A29-8EB8264AD4C3}" type="presParOf" srcId="{B22D13B0-7F81-4716-A250-69514F2250F5}" destId="{08C9A302-2795-4987-A904-5E0CC45C4C89}" srcOrd="6" destOrd="0" presId="urn:microsoft.com/office/officeart/2008/layout/VerticalCurvedList"/>
    <dgm:cxn modelId="{49C334F0-6724-4574-ACE5-EC3F8849036F}" type="presParOf" srcId="{08C9A302-2795-4987-A904-5E0CC45C4C89}" destId="{9117EEE3-3CC2-4FF7-B43D-C554F5828F1C}" srcOrd="0" destOrd="0" presId="urn:microsoft.com/office/officeart/2008/layout/VerticalCurvedList"/>
    <dgm:cxn modelId="{AA96F3A6-C88F-4B45-91F7-8D516B03E854}" type="presParOf" srcId="{B22D13B0-7F81-4716-A250-69514F2250F5}" destId="{431538AB-5EF3-4C4E-8692-B712C24CD9A0}" srcOrd="7" destOrd="0" presId="urn:microsoft.com/office/officeart/2008/layout/VerticalCurvedList"/>
    <dgm:cxn modelId="{28DD3632-4BDE-439F-A51A-857B2B38D82C}" type="presParOf" srcId="{B22D13B0-7F81-4716-A250-69514F2250F5}" destId="{5BC9204B-F120-4244-A56B-9932D7208DF4}" srcOrd="8" destOrd="0" presId="urn:microsoft.com/office/officeart/2008/layout/VerticalCurvedList"/>
    <dgm:cxn modelId="{06390518-DE35-41A1-BDB3-906EF853EB07}" type="presParOf" srcId="{5BC9204B-F120-4244-A56B-9932D7208DF4}" destId="{045A6D91-D518-4406-B71C-CA9D2EC50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201760-4633-4E5C-983E-E248332444F2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905B7-699B-42C6-B06B-3316EEA36CB0}">
      <dgm:prSet phldrT="[Text]"/>
      <dgm:spPr/>
      <dgm:t>
        <a:bodyPr/>
        <a:lstStyle/>
        <a:p>
          <a:r>
            <a:rPr lang="es-ES_tradnl" smtClean="0"/>
            <a:t>DSL</a:t>
          </a:r>
          <a:endParaRPr lang="en-US"/>
        </a:p>
      </dgm:t>
    </dgm:pt>
    <dgm:pt modelId="{DB2EC170-4533-4AD0-BFA0-4C24732A4C27}" type="parTrans" cxnId="{23D21B3D-2642-40FA-9873-49C86B20730B}">
      <dgm:prSet/>
      <dgm:spPr/>
      <dgm:t>
        <a:bodyPr/>
        <a:lstStyle/>
        <a:p>
          <a:endParaRPr lang="en-US"/>
        </a:p>
      </dgm:t>
    </dgm:pt>
    <dgm:pt modelId="{CFC36438-F14A-4872-A68D-7FEB70AF85D7}" type="sibTrans" cxnId="{23D21B3D-2642-40FA-9873-49C86B20730B}">
      <dgm:prSet/>
      <dgm:spPr/>
      <dgm:t>
        <a:bodyPr/>
        <a:lstStyle/>
        <a:p>
          <a:endParaRPr lang="en-US"/>
        </a:p>
      </dgm:t>
    </dgm:pt>
    <dgm:pt modelId="{2D5CEE10-2607-467D-936B-273B4663AD11}">
      <dgm:prSet phldrT="[Text]"/>
      <dgm:spPr/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C591C520-DFEF-4D99-9288-2E0634A9FAD8}" type="parTrans" cxnId="{6327FA85-1767-4656-8616-20490984F8E2}">
      <dgm:prSet/>
      <dgm:spPr/>
      <dgm:t>
        <a:bodyPr/>
        <a:lstStyle/>
        <a:p>
          <a:endParaRPr lang="en-US"/>
        </a:p>
      </dgm:t>
    </dgm:pt>
    <dgm:pt modelId="{D419DEF7-E388-439D-A947-E3543D2D34DE}" type="sibTrans" cxnId="{6327FA85-1767-4656-8616-20490984F8E2}">
      <dgm:prSet/>
      <dgm:spPr/>
      <dgm:t>
        <a:bodyPr/>
        <a:lstStyle/>
        <a:p>
          <a:endParaRPr lang="en-US"/>
        </a:p>
      </dgm:t>
    </dgm:pt>
    <dgm:pt modelId="{AB1F8B36-EEAB-4F5D-9372-9C087DF66B7E}">
      <dgm:prSet phldrT="[Text]"/>
      <dgm:spPr/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16E248D0-85F3-405F-B2B7-6D0F990B5CE4}" type="parTrans" cxnId="{257BD276-BDED-42C0-9D1F-CF5E03AEC37D}">
      <dgm:prSet/>
      <dgm:spPr/>
      <dgm:t>
        <a:bodyPr/>
        <a:lstStyle/>
        <a:p>
          <a:endParaRPr lang="en-US"/>
        </a:p>
      </dgm:t>
    </dgm:pt>
    <dgm:pt modelId="{83DD05C0-33E7-45C3-9013-0DD75A168701}" type="sibTrans" cxnId="{257BD276-BDED-42C0-9D1F-CF5E03AEC37D}">
      <dgm:prSet/>
      <dgm:spPr/>
      <dgm:t>
        <a:bodyPr/>
        <a:lstStyle/>
        <a:p>
          <a:endParaRPr lang="en-US"/>
        </a:p>
      </dgm:t>
    </dgm:pt>
    <dgm:pt modelId="{EAEC11FE-B682-4883-9A6B-348A7C063EB5}">
      <dgm:prSet phldrT="[Text]"/>
      <dgm:spPr/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0D07D99D-80A5-4A26-B4FD-2784E460B6C9}" type="parTrans" cxnId="{4BA56240-44B8-45C1-8A75-FD37B803EE54}">
      <dgm:prSet/>
      <dgm:spPr/>
      <dgm:t>
        <a:bodyPr/>
        <a:lstStyle/>
        <a:p>
          <a:endParaRPr lang="en-US"/>
        </a:p>
      </dgm:t>
    </dgm:pt>
    <dgm:pt modelId="{06797BB4-D743-4743-A2F2-A63496C71E2E}" type="sibTrans" cxnId="{4BA56240-44B8-45C1-8A75-FD37B803EE54}">
      <dgm:prSet/>
      <dgm:spPr/>
      <dgm:t>
        <a:bodyPr/>
        <a:lstStyle/>
        <a:p>
          <a:endParaRPr lang="en-US"/>
        </a:p>
      </dgm:t>
    </dgm:pt>
    <dgm:pt modelId="{8EDFC502-5123-4415-858E-B380C3D13A6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Textual</a:t>
          </a:r>
          <a:endParaRPr lang="en-US"/>
        </a:p>
      </dgm:t>
    </dgm:pt>
    <dgm:pt modelId="{B8E850EE-3916-4063-8ABE-A5B1A629D8FE}" type="parTrans" cxnId="{2C9EF320-26F0-402C-B5BB-823C86197D8F}">
      <dgm:prSet/>
      <dgm:spPr/>
      <dgm:t>
        <a:bodyPr/>
        <a:lstStyle/>
        <a:p>
          <a:endParaRPr lang="en-US"/>
        </a:p>
      </dgm:t>
    </dgm:pt>
    <dgm:pt modelId="{473ACD3C-E3AB-4082-BB58-D1AE0C737C40}" type="sibTrans" cxnId="{2C9EF320-26F0-402C-B5BB-823C86197D8F}">
      <dgm:prSet/>
      <dgm:spPr/>
      <dgm:t>
        <a:bodyPr/>
        <a:lstStyle/>
        <a:p>
          <a:endParaRPr lang="en-US"/>
        </a:p>
      </dgm:t>
    </dgm:pt>
    <dgm:pt modelId="{CFD5353D-0053-40E4-A13C-8D3D3A33F62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Graphical</a:t>
          </a:r>
          <a:endParaRPr lang="en-US"/>
        </a:p>
      </dgm:t>
    </dgm:pt>
    <dgm:pt modelId="{8A8628D5-BE56-49EB-B827-8EC8826B122B}" type="parTrans" cxnId="{67588168-90B8-4D58-95B0-4C560D0A0E0B}">
      <dgm:prSet/>
      <dgm:spPr/>
      <dgm:t>
        <a:bodyPr/>
        <a:lstStyle/>
        <a:p>
          <a:endParaRPr lang="en-US"/>
        </a:p>
      </dgm:t>
    </dgm:pt>
    <dgm:pt modelId="{CCE2B40E-A854-48D8-9CA0-438D5FA44D3F}" type="sibTrans" cxnId="{67588168-90B8-4D58-95B0-4C560D0A0E0B}">
      <dgm:prSet/>
      <dgm:spPr/>
      <dgm:t>
        <a:bodyPr/>
        <a:lstStyle/>
        <a:p>
          <a:endParaRPr lang="en-US"/>
        </a:p>
      </dgm:t>
    </dgm:pt>
    <dgm:pt modelId="{6BFD4620-AEAE-4B4A-8E81-FD5C96B6A66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Concepts &amp; relationships</a:t>
          </a:r>
          <a:endParaRPr lang="en-US"/>
        </a:p>
      </dgm:t>
    </dgm:pt>
    <dgm:pt modelId="{DD475F1F-6098-4E67-BC5C-22D8B10957D4}" type="parTrans" cxnId="{6DE6FA01-E729-4F52-8EFC-446F36E77CAE}">
      <dgm:prSet/>
      <dgm:spPr/>
      <dgm:t>
        <a:bodyPr/>
        <a:lstStyle/>
        <a:p>
          <a:endParaRPr lang="en-US"/>
        </a:p>
      </dgm:t>
    </dgm:pt>
    <dgm:pt modelId="{F8B68E1B-A6D2-4EF5-8AD6-EF93BC5400B1}" type="sibTrans" cxnId="{6DE6FA01-E729-4F52-8EFC-446F36E77CAE}">
      <dgm:prSet/>
      <dgm:spPr/>
      <dgm:t>
        <a:bodyPr/>
        <a:lstStyle/>
        <a:p>
          <a:endParaRPr lang="en-US"/>
        </a:p>
      </dgm:t>
    </dgm:pt>
    <dgm:pt modelId="{F6E380B6-E05F-4021-9C51-459A738398D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Well-formed rules</a:t>
          </a:r>
          <a:endParaRPr lang="en-US"/>
        </a:p>
      </dgm:t>
    </dgm:pt>
    <dgm:pt modelId="{4C835970-9C3B-4D5A-8BFD-69DAAC134995}" type="parTrans" cxnId="{909FCA2F-16BC-4800-80A5-F4214581FB78}">
      <dgm:prSet/>
      <dgm:spPr/>
      <dgm:t>
        <a:bodyPr/>
        <a:lstStyle/>
        <a:p>
          <a:endParaRPr lang="en-US"/>
        </a:p>
      </dgm:t>
    </dgm:pt>
    <dgm:pt modelId="{78E1D8CC-089E-4182-8CA3-104503BD310A}" type="sibTrans" cxnId="{909FCA2F-16BC-4800-80A5-F4214581FB78}">
      <dgm:prSet/>
      <dgm:spPr/>
      <dgm:t>
        <a:bodyPr/>
        <a:lstStyle/>
        <a:p>
          <a:endParaRPr lang="en-US"/>
        </a:p>
      </dgm:t>
    </dgm:pt>
    <dgm:pt modelId="{FC03DBC8-094E-4524-A5E9-E8706D073A3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Denotational</a:t>
          </a:r>
          <a:endParaRPr lang="en-US"/>
        </a:p>
      </dgm:t>
    </dgm:pt>
    <dgm:pt modelId="{1097C9F8-D345-4C15-A75A-510AB1A2B228}" type="parTrans" cxnId="{EBA518E3-FE23-4796-9927-4BE004EBCFE8}">
      <dgm:prSet/>
      <dgm:spPr/>
      <dgm:t>
        <a:bodyPr/>
        <a:lstStyle/>
        <a:p>
          <a:endParaRPr lang="en-US"/>
        </a:p>
      </dgm:t>
    </dgm:pt>
    <dgm:pt modelId="{E09E5407-1343-4F07-B956-075A775AC505}" type="sibTrans" cxnId="{EBA518E3-FE23-4796-9927-4BE004EBCFE8}">
      <dgm:prSet/>
      <dgm:spPr/>
      <dgm:t>
        <a:bodyPr/>
        <a:lstStyle/>
        <a:p>
          <a:endParaRPr lang="en-US"/>
        </a:p>
      </dgm:t>
    </dgm:pt>
    <dgm:pt modelId="{D0666FA4-C2D5-49D7-AFD5-80184B98938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Pragmatic</a:t>
          </a:r>
          <a:endParaRPr lang="en-US"/>
        </a:p>
      </dgm:t>
    </dgm:pt>
    <dgm:pt modelId="{44AF2FF8-419A-4507-A226-0110EB000367}" type="parTrans" cxnId="{CD32D29D-135D-4152-9542-B67564859350}">
      <dgm:prSet/>
      <dgm:spPr/>
      <dgm:t>
        <a:bodyPr/>
        <a:lstStyle/>
        <a:p>
          <a:endParaRPr lang="en-US"/>
        </a:p>
      </dgm:t>
    </dgm:pt>
    <dgm:pt modelId="{47C869BF-DCDA-4243-A11D-EEF34348619B}" type="sibTrans" cxnId="{CD32D29D-135D-4152-9542-B67564859350}">
      <dgm:prSet/>
      <dgm:spPr/>
      <dgm:t>
        <a:bodyPr/>
        <a:lstStyle/>
        <a:p>
          <a:endParaRPr lang="en-US"/>
        </a:p>
      </dgm:t>
    </dgm:pt>
    <dgm:pt modelId="{73F93FB7-3D84-4A66-A259-B4ADEF7E981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Translational</a:t>
          </a:r>
          <a:endParaRPr lang="en-US"/>
        </a:p>
      </dgm:t>
    </dgm:pt>
    <dgm:pt modelId="{042E456A-BF61-480B-B53F-9C2A2ECEFBF8}" type="parTrans" cxnId="{9A65AA74-580C-4C7D-9AF1-A89FE2BEF245}">
      <dgm:prSet/>
      <dgm:spPr/>
      <dgm:t>
        <a:bodyPr/>
        <a:lstStyle/>
        <a:p>
          <a:endParaRPr lang="en-US"/>
        </a:p>
      </dgm:t>
    </dgm:pt>
    <dgm:pt modelId="{39E961E3-230B-4E79-BF0B-0E74F19580C3}" type="sibTrans" cxnId="{9A65AA74-580C-4C7D-9AF1-A89FE2BEF245}">
      <dgm:prSet/>
      <dgm:spPr/>
      <dgm:t>
        <a:bodyPr/>
        <a:lstStyle/>
        <a:p>
          <a:endParaRPr lang="en-US"/>
        </a:p>
      </dgm:t>
    </dgm:pt>
    <dgm:pt modelId="{96C2B30D-E458-4915-A697-FCEC87113AB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Operational</a:t>
          </a:r>
          <a:endParaRPr lang="en-US"/>
        </a:p>
      </dgm:t>
    </dgm:pt>
    <dgm:pt modelId="{E0A39BB2-CB05-49E2-B0F2-1F7557761ED3}" type="parTrans" cxnId="{B4C64BA3-A4EF-4764-80EE-EC8DF9113E50}">
      <dgm:prSet/>
      <dgm:spPr/>
      <dgm:t>
        <a:bodyPr/>
        <a:lstStyle/>
        <a:p>
          <a:endParaRPr lang="en-US"/>
        </a:p>
      </dgm:t>
    </dgm:pt>
    <dgm:pt modelId="{616FA82E-4119-4589-86F7-CE754643EEDD}" type="sibTrans" cxnId="{B4C64BA3-A4EF-4764-80EE-EC8DF9113E50}">
      <dgm:prSet/>
      <dgm:spPr/>
      <dgm:t>
        <a:bodyPr/>
        <a:lstStyle/>
        <a:p>
          <a:endParaRPr lang="en-US"/>
        </a:p>
      </dgm:t>
    </dgm:pt>
    <dgm:pt modelId="{4D5DA228-77D1-4486-ABC0-2F6AE957C083}" type="pres">
      <dgm:prSet presAssocID="{D2201760-4633-4E5C-983E-E248332444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1C0A8A-5E0F-4BFB-9FE7-48A6A82F4E78}" type="pres">
      <dgm:prSet presAssocID="{A66905B7-699B-42C6-B06B-3316EEA36CB0}" presName="vertOne" presStyleCnt="0"/>
      <dgm:spPr/>
    </dgm:pt>
    <dgm:pt modelId="{EE6AD3BE-1412-48A7-B165-AFE01AB2C407}" type="pres">
      <dgm:prSet presAssocID="{A66905B7-699B-42C6-B06B-3316EEA36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7B17E-69A9-4687-B13C-884446237B40}" type="pres">
      <dgm:prSet presAssocID="{A66905B7-699B-42C6-B06B-3316EEA36CB0}" presName="parTransOne" presStyleCnt="0"/>
      <dgm:spPr/>
    </dgm:pt>
    <dgm:pt modelId="{D5C1BAFF-DEE1-4514-B54B-633FBE5E6569}" type="pres">
      <dgm:prSet presAssocID="{A66905B7-699B-42C6-B06B-3316EEA36CB0}" presName="horzOne" presStyleCnt="0"/>
      <dgm:spPr/>
    </dgm:pt>
    <dgm:pt modelId="{380C4DE0-0C41-4AD1-9E6B-67B3A2ABF362}" type="pres">
      <dgm:prSet presAssocID="{2D5CEE10-2607-467D-936B-273B4663AD11}" presName="vertTwo" presStyleCnt="0"/>
      <dgm:spPr/>
    </dgm:pt>
    <dgm:pt modelId="{FE3498AF-53B6-48BD-9339-503E8D934104}" type="pres">
      <dgm:prSet presAssocID="{2D5CEE10-2607-467D-936B-273B4663AD1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80A2C-7C12-40D4-A4CC-74D2BF996357}" type="pres">
      <dgm:prSet presAssocID="{2D5CEE10-2607-467D-936B-273B4663AD11}" presName="parTransTwo" presStyleCnt="0"/>
      <dgm:spPr/>
    </dgm:pt>
    <dgm:pt modelId="{41E8EE8F-8883-4B07-B322-97DAC1C19FC0}" type="pres">
      <dgm:prSet presAssocID="{2D5CEE10-2607-467D-936B-273B4663AD11}" presName="horzTwo" presStyleCnt="0"/>
      <dgm:spPr/>
    </dgm:pt>
    <dgm:pt modelId="{744ECC32-7593-475B-80BB-F056ACB4A920}" type="pres">
      <dgm:prSet presAssocID="{6BFD4620-AEAE-4B4A-8E81-FD5C96B6A668}" presName="vertThree" presStyleCnt="0"/>
      <dgm:spPr/>
    </dgm:pt>
    <dgm:pt modelId="{E1873A0A-1DDE-4A6A-A9E7-FC829D8D8094}" type="pres">
      <dgm:prSet presAssocID="{6BFD4620-AEAE-4B4A-8E81-FD5C96B6A668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EBD4D-09EB-4B4E-BCEA-B9D1E6C61A8B}" type="pres">
      <dgm:prSet presAssocID="{6BFD4620-AEAE-4B4A-8E81-FD5C96B6A668}" presName="horzThree" presStyleCnt="0"/>
      <dgm:spPr/>
    </dgm:pt>
    <dgm:pt modelId="{2F8A7F47-83A6-4E4B-9994-B1FCBE59DD1B}" type="pres">
      <dgm:prSet presAssocID="{F8B68E1B-A6D2-4EF5-8AD6-EF93BC5400B1}" presName="sibSpaceThree" presStyleCnt="0"/>
      <dgm:spPr/>
    </dgm:pt>
    <dgm:pt modelId="{461DA605-6D61-43B3-8BDF-6CFEDBC1478A}" type="pres">
      <dgm:prSet presAssocID="{F6E380B6-E05F-4021-9C51-459A738398D5}" presName="vertThree" presStyleCnt="0"/>
      <dgm:spPr/>
    </dgm:pt>
    <dgm:pt modelId="{C419DF09-5A8E-4243-98D4-7E810B0D8134}" type="pres">
      <dgm:prSet presAssocID="{F6E380B6-E05F-4021-9C51-459A738398D5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492E0-9397-40A4-9DFC-0B7D511263EB}" type="pres">
      <dgm:prSet presAssocID="{F6E380B6-E05F-4021-9C51-459A738398D5}" presName="horzThree" presStyleCnt="0"/>
      <dgm:spPr/>
    </dgm:pt>
    <dgm:pt modelId="{C896F67F-9BE4-4C70-82A5-CFBD7C0DABB5}" type="pres">
      <dgm:prSet presAssocID="{D419DEF7-E388-439D-A947-E3543D2D34DE}" presName="sibSpaceTwo" presStyleCnt="0"/>
      <dgm:spPr/>
    </dgm:pt>
    <dgm:pt modelId="{52E428DE-02AB-4097-8E35-9C725DD8D278}" type="pres">
      <dgm:prSet presAssocID="{AB1F8B36-EEAB-4F5D-9372-9C087DF66B7E}" presName="vertTwo" presStyleCnt="0"/>
      <dgm:spPr/>
    </dgm:pt>
    <dgm:pt modelId="{FAE4467B-1F88-4D05-9CF7-CB2C84C875F1}" type="pres">
      <dgm:prSet presAssocID="{AB1F8B36-EEAB-4F5D-9372-9C087DF66B7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EA419-50F0-407E-848E-7BD0F6CD242C}" type="pres">
      <dgm:prSet presAssocID="{AB1F8B36-EEAB-4F5D-9372-9C087DF66B7E}" presName="parTransTwo" presStyleCnt="0"/>
      <dgm:spPr/>
    </dgm:pt>
    <dgm:pt modelId="{DD2333F0-59CA-4E6D-92DB-CC562791DB6F}" type="pres">
      <dgm:prSet presAssocID="{AB1F8B36-EEAB-4F5D-9372-9C087DF66B7E}" presName="horzTwo" presStyleCnt="0"/>
      <dgm:spPr/>
    </dgm:pt>
    <dgm:pt modelId="{A372E354-7C5B-4540-A7D7-9CAF666BE639}" type="pres">
      <dgm:prSet presAssocID="{8EDFC502-5123-4415-858E-B380C3D13A6D}" presName="vertThree" presStyleCnt="0"/>
      <dgm:spPr/>
    </dgm:pt>
    <dgm:pt modelId="{ABE4E4EE-2A16-40DD-90D2-BADB5B466931}" type="pres">
      <dgm:prSet presAssocID="{8EDFC502-5123-4415-858E-B380C3D13A6D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4347A-F39B-4955-8EEE-DEBBFDAE4089}" type="pres">
      <dgm:prSet presAssocID="{8EDFC502-5123-4415-858E-B380C3D13A6D}" presName="horzThree" presStyleCnt="0"/>
      <dgm:spPr/>
    </dgm:pt>
    <dgm:pt modelId="{0C0B9281-6A22-4E30-A908-247C0C6DC64C}" type="pres">
      <dgm:prSet presAssocID="{473ACD3C-E3AB-4082-BB58-D1AE0C737C40}" presName="sibSpaceThree" presStyleCnt="0"/>
      <dgm:spPr/>
    </dgm:pt>
    <dgm:pt modelId="{B4551070-E186-4869-9CCA-4EC6552EC5D3}" type="pres">
      <dgm:prSet presAssocID="{CFD5353D-0053-40E4-A13C-8D3D3A33F62B}" presName="vertThree" presStyleCnt="0"/>
      <dgm:spPr/>
    </dgm:pt>
    <dgm:pt modelId="{A74C576D-ECFF-491A-860A-411DF6B1A625}" type="pres">
      <dgm:prSet presAssocID="{CFD5353D-0053-40E4-A13C-8D3D3A33F62B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AF20-6C86-421C-9481-2477C5DBE931}" type="pres">
      <dgm:prSet presAssocID="{CFD5353D-0053-40E4-A13C-8D3D3A33F62B}" presName="horzThree" presStyleCnt="0"/>
      <dgm:spPr/>
    </dgm:pt>
    <dgm:pt modelId="{A77413CE-9983-4AC9-954A-319A0196A8BF}" type="pres">
      <dgm:prSet presAssocID="{83DD05C0-33E7-45C3-9013-0DD75A168701}" presName="sibSpaceTwo" presStyleCnt="0"/>
      <dgm:spPr/>
    </dgm:pt>
    <dgm:pt modelId="{410071B4-4763-4520-84A7-AF4437775ACE}" type="pres">
      <dgm:prSet presAssocID="{EAEC11FE-B682-4883-9A6B-348A7C063EB5}" presName="vertTwo" presStyleCnt="0"/>
      <dgm:spPr/>
    </dgm:pt>
    <dgm:pt modelId="{3C609AA3-7087-4A83-B27B-22D736E86500}" type="pres">
      <dgm:prSet presAssocID="{EAEC11FE-B682-4883-9A6B-348A7C063E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DB1A3-5206-410A-AAEC-C901AFD7924A}" type="pres">
      <dgm:prSet presAssocID="{EAEC11FE-B682-4883-9A6B-348A7C063EB5}" presName="parTransTwo" presStyleCnt="0"/>
      <dgm:spPr/>
    </dgm:pt>
    <dgm:pt modelId="{C83BD7DC-4AF4-46C6-AE17-08EEBCE424F2}" type="pres">
      <dgm:prSet presAssocID="{EAEC11FE-B682-4883-9A6B-348A7C063EB5}" presName="horzTwo" presStyleCnt="0"/>
      <dgm:spPr/>
    </dgm:pt>
    <dgm:pt modelId="{566B5E01-10B9-41A4-BF7F-6505E94F67AC}" type="pres">
      <dgm:prSet presAssocID="{FC03DBC8-094E-4524-A5E9-E8706D073A3C}" presName="vertThree" presStyleCnt="0"/>
      <dgm:spPr/>
    </dgm:pt>
    <dgm:pt modelId="{EB67805E-D2D4-463A-937F-DDB08C1C636F}" type="pres">
      <dgm:prSet presAssocID="{FC03DBC8-094E-4524-A5E9-E8706D073A3C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E5A7F-292D-4DFF-BEFB-EBF780E0CF46}" type="pres">
      <dgm:prSet presAssocID="{FC03DBC8-094E-4524-A5E9-E8706D073A3C}" presName="horzThree" presStyleCnt="0"/>
      <dgm:spPr/>
    </dgm:pt>
    <dgm:pt modelId="{B9B06BA8-EBF8-4990-9EA5-83FBC8A77E42}" type="pres">
      <dgm:prSet presAssocID="{E09E5407-1343-4F07-B956-075A775AC505}" presName="sibSpaceThree" presStyleCnt="0"/>
      <dgm:spPr/>
    </dgm:pt>
    <dgm:pt modelId="{8A6369CA-F5E0-4FC5-8933-F84A1DD0E30A}" type="pres">
      <dgm:prSet presAssocID="{D0666FA4-C2D5-49D7-AFD5-80184B989380}" presName="vertThree" presStyleCnt="0"/>
      <dgm:spPr/>
    </dgm:pt>
    <dgm:pt modelId="{99639555-D029-4271-A5D9-04D69E358CB5}" type="pres">
      <dgm:prSet presAssocID="{D0666FA4-C2D5-49D7-AFD5-80184B98938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79BF0-3DB7-4B0F-9F93-7DFFD2A1D0F3}" type="pres">
      <dgm:prSet presAssocID="{D0666FA4-C2D5-49D7-AFD5-80184B989380}" presName="horzThree" presStyleCnt="0"/>
      <dgm:spPr/>
    </dgm:pt>
    <dgm:pt modelId="{8631538B-5196-4825-8E47-CDBA846834A3}" type="pres">
      <dgm:prSet presAssocID="{47C869BF-DCDA-4243-A11D-EEF34348619B}" presName="sibSpaceThree" presStyleCnt="0"/>
      <dgm:spPr/>
    </dgm:pt>
    <dgm:pt modelId="{F4F97961-1FC9-4744-836A-3516C4FAA457}" type="pres">
      <dgm:prSet presAssocID="{73F93FB7-3D84-4A66-A259-B4ADEF7E981A}" presName="vertThree" presStyleCnt="0"/>
      <dgm:spPr/>
    </dgm:pt>
    <dgm:pt modelId="{8F9EC521-AF33-459A-8A8E-9A034FF67F3F}" type="pres">
      <dgm:prSet presAssocID="{73F93FB7-3D84-4A66-A259-B4ADEF7E981A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2F0BC-674D-4ACB-B8FD-2AAF2CF00A16}" type="pres">
      <dgm:prSet presAssocID="{73F93FB7-3D84-4A66-A259-B4ADEF7E981A}" presName="horzThree" presStyleCnt="0"/>
      <dgm:spPr/>
    </dgm:pt>
    <dgm:pt modelId="{CBF02D71-7321-4858-B3DF-F8EA4A3D3952}" type="pres">
      <dgm:prSet presAssocID="{39E961E3-230B-4E79-BF0B-0E74F19580C3}" presName="sibSpaceThree" presStyleCnt="0"/>
      <dgm:spPr/>
    </dgm:pt>
    <dgm:pt modelId="{DE214725-1DB8-4888-94AD-86D37017F5BC}" type="pres">
      <dgm:prSet presAssocID="{96C2B30D-E458-4915-A697-FCEC87113AB9}" presName="vertThree" presStyleCnt="0"/>
      <dgm:spPr/>
    </dgm:pt>
    <dgm:pt modelId="{6FFA6A40-043E-4B6E-8402-D0946D769EF6}" type="pres">
      <dgm:prSet presAssocID="{96C2B30D-E458-4915-A697-FCEC87113AB9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FA3DE-B25C-46EF-8FCF-3DDAD70F28E3}" type="pres">
      <dgm:prSet presAssocID="{96C2B30D-E458-4915-A697-FCEC87113AB9}" presName="horzThree" presStyleCnt="0"/>
      <dgm:spPr/>
    </dgm:pt>
  </dgm:ptLst>
  <dgm:cxnLst>
    <dgm:cxn modelId="{F64AA93A-E277-4D5F-8583-D65FB3DAB547}" type="presOf" srcId="{73F93FB7-3D84-4A66-A259-B4ADEF7E981A}" destId="{8F9EC521-AF33-459A-8A8E-9A034FF67F3F}" srcOrd="0" destOrd="0" presId="urn:microsoft.com/office/officeart/2005/8/layout/architecture+Icon"/>
    <dgm:cxn modelId="{A06940DD-4A1A-4D2A-AF81-DEAA6281DC54}" type="presOf" srcId="{FC03DBC8-094E-4524-A5E9-E8706D073A3C}" destId="{EB67805E-D2D4-463A-937F-DDB08C1C636F}" srcOrd="0" destOrd="0" presId="urn:microsoft.com/office/officeart/2005/8/layout/architecture+Icon"/>
    <dgm:cxn modelId="{6327FA85-1767-4656-8616-20490984F8E2}" srcId="{A66905B7-699B-42C6-B06B-3316EEA36CB0}" destId="{2D5CEE10-2607-467D-936B-273B4663AD11}" srcOrd="0" destOrd="0" parTransId="{C591C520-DFEF-4D99-9288-2E0634A9FAD8}" sibTransId="{D419DEF7-E388-439D-A947-E3543D2D34DE}"/>
    <dgm:cxn modelId="{4BA56240-44B8-45C1-8A75-FD37B803EE54}" srcId="{A66905B7-699B-42C6-B06B-3316EEA36CB0}" destId="{EAEC11FE-B682-4883-9A6B-348A7C063EB5}" srcOrd="2" destOrd="0" parTransId="{0D07D99D-80A5-4A26-B4FD-2784E460B6C9}" sibTransId="{06797BB4-D743-4743-A2F2-A63496C71E2E}"/>
    <dgm:cxn modelId="{4A7B2D1C-61B1-4217-A0B6-8DFE6EB1C92D}" type="presOf" srcId="{AB1F8B36-EEAB-4F5D-9372-9C087DF66B7E}" destId="{FAE4467B-1F88-4D05-9CF7-CB2C84C875F1}" srcOrd="0" destOrd="0" presId="urn:microsoft.com/office/officeart/2005/8/layout/architecture+Icon"/>
    <dgm:cxn modelId="{84A3BCCA-F388-4C88-92B5-28E5ED38980E}" type="presOf" srcId="{D2201760-4633-4E5C-983E-E248332444F2}" destId="{4D5DA228-77D1-4486-ABC0-2F6AE957C083}" srcOrd="0" destOrd="0" presId="urn:microsoft.com/office/officeart/2005/8/layout/architecture+Icon"/>
    <dgm:cxn modelId="{B4C64BA3-A4EF-4764-80EE-EC8DF9113E50}" srcId="{EAEC11FE-B682-4883-9A6B-348A7C063EB5}" destId="{96C2B30D-E458-4915-A697-FCEC87113AB9}" srcOrd="3" destOrd="0" parTransId="{E0A39BB2-CB05-49E2-B0F2-1F7557761ED3}" sibTransId="{616FA82E-4119-4589-86F7-CE754643EEDD}"/>
    <dgm:cxn modelId="{909FCA2F-16BC-4800-80A5-F4214581FB78}" srcId="{2D5CEE10-2607-467D-936B-273B4663AD11}" destId="{F6E380B6-E05F-4021-9C51-459A738398D5}" srcOrd="1" destOrd="0" parTransId="{4C835970-9C3B-4D5A-8BFD-69DAAC134995}" sibTransId="{78E1D8CC-089E-4182-8CA3-104503BD310A}"/>
    <dgm:cxn modelId="{9A65AA74-580C-4C7D-9AF1-A89FE2BEF245}" srcId="{EAEC11FE-B682-4883-9A6B-348A7C063EB5}" destId="{73F93FB7-3D84-4A66-A259-B4ADEF7E981A}" srcOrd="2" destOrd="0" parTransId="{042E456A-BF61-480B-B53F-9C2A2ECEFBF8}" sibTransId="{39E961E3-230B-4E79-BF0B-0E74F19580C3}"/>
    <dgm:cxn modelId="{207B9AD0-5BFD-4493-B952-8A6A785FC45E}" type="presOf" srcId="{A66905B7-699B-42C6-B06B-3316EEA36CB0}" destId="{EE6AD3BE-1412-48A7-B165-AFE01AB2C407}" srcOrd="0" destOrd="0" presId="urn:microsoft.com/office/officeart/2005/8/layout/architecture+Icon"/>
    <dgm:cxn modelId="{74EE4990-2EDB-4D91-AFB0-44AF39481C78}" type="presOf" srcId="{D0666FA4-C2D5-49D7-AFD5-80184B989380}" destId="{99639555-D029-4271-A5D9-04D69E358CB5}" srcOrd="0" destOrd="0" presId="urn:microsoft.com/office/officeart/2005/8/layout/architecture+Icon"/>
    <dgm:cxn modelId="{EBA518E3-FE23-4796-9927-4BE004EBCFE8}" srcId="{EAEC11FE-B682-4883-9A6B-348A7C063EB5}" destId="{FC03DBC8-094E-4524-A5E9-E8706D073A3C}" srcOrd="0" destOrd="0" parTransId="{1097C9F8-D345-4C15-A75A-510AB1A2B228}" sibTransId="{E09E5407-1343-4F07-B956-075A775AC505}"/>
    <dgm:cxn modelId="{5B06A373-4F38-4479-AD19-6BE88CB02FC3}" type="presOf" srcId="{F6E380B6-E05F-4021-9C51-459A738398D5}" destId="{C419DF09-5A8E-4243-98D4-7E810B0D8134}" srcOrd="0" destOrd="0" presId="urn:microsoft.com/office/officeart/2005/8/layout/architecture+Icon"/>
    <dgm:cxn modelId="{1FF67DE4-98DB-414E-B147-732F1A2B0ADE}" type="presOf" srcId="{2D5CEE10-2607-467D-936B-273B4663AD11}" destId="{FE3498AF-53B6-48BD-9339-503E8D934104}" srcOrd="0" destOrd="0" presId="urn:microsoft.com/office/officeart/2005/8/layout/architecture+Icon"/>
    <dgm:cxn modelId="{CD32D29D-135D-4152-9542-B67564859350}" srcId="{EAEC11FE-B682-4883-9A6B-348A7C063EB5}" destId="{D0666FA4-C2D5-49D7-AFD5-80184B989380}" srcOrd="1" destOrd="0" parTransId="{44AF2FF8-419A-4507-A226-0110EB000367}" sibTransId="{47C869BF-DCDA-4243-A11D-EEF34348619B}"/>
    <dgm:cxn modelId="{015A4D0E-3325-4DB8-A3D0-8E4BB99C64C7}" type="presOf" srcId="{6BFD4620-AEAE-4B4A-8E81-FD5C96B6A668}" destId="{E1873A0A-1DDE-4A6A-A9E7-FC829D8D8094}" srcOrd="0" destOrd="0" presId="urn:microsoft.com/office/officeart/2005/8/layout/architecture+Icon"/>
    <dgm:cxn modelId="{257BD276-BDED-42C0-9D1F-CF5E03AEC37D}" srcId="{A66905B7-699B-42C6-B06B-3316EEA36CB0}" destId="{AB1F8B36-EEAB-4F5D-9372-9C087DF66B7E}" srcOrd="1" destOrd="0" parTransId="{16E248D0-85F3-405F-B2B7-6D0F990B5CE4}" sibTransId="{83DD05C0-33E7-45C3-9013-0DD75A168701}"/>
    <dgm:cxn modelId="{60F0B5FF-9B74-496C-8F2F-0E20D88BE103}" type="presOf" srcId="{8EDFC502-5123-4415-858E-B380C3D13A6D}" destId="{ABE4E4EE-2A16-40DD-90D2-BADB5B466931}" srcOrd="0" destOrd="0" presId="urn:microsoft.com/office/officeart/2005/8/layout/architecture+Icon"/>
    <dgm:cxn modelId="{2C9EF320-26F0-402C-B5BB-823C86197D8F}" srcId="{AB1F8B36-EEAB-4F5D-9372-9C087DF66B7E}" destId="{8EDFC502-5123-4415-858E-B380C3D13A6D}" srcOrd="0" destOrd="0" parTransId="{B8E850EE-3916-4063-8ABE-A5B1A629D8FE}" sibTransId="{473ACD3C-E3AB-4082-BB58-D1AE0C737C40}"/>
    <dgm:cxn modelId="{23D21B3D-2642-40FA-9873-49C86B20730B}" srcId="{D2201760-4633-4E5C-983E-E248332444F2}" destId="{A66905B7-699B-42C6-B06B-3316EEA36CB0}" srcOrd="0" destOrd="0" parTransId="{DB2EC170-4533-4AD0-BFA0-4C24732A4C27}" sibTransId="{CFC36438-F14A-4872-A68D-7FEB70AF85D7}"/>
    <dgm:cxn modelId="{D1DE6C31-F466-4628-97DF-5CA01B5AB6DB}" type="presOf" srcId="{EAEC11FE-B682-4883-9A6B-348A7C063EB5}" destId="{3C609AA3-7087-4A83-B27B-22D736E86500}" srcOrd="0" destOrd="0" presId="urn:microsoft.com/office/officeart/2005/8/layout/architecture+Icon"/>
    <dgm:cxn modelId="{67588168-90B8-4D58-95B0-4C560D0A0E0B}" srcId="{AB1F8B36-EEAB-4F5D-9372-9C087DF66B7E}" destId="{CFD5353D-0053-40E4-A13C-8D3D3A33F62B}" srcOrd="1" destOrd="0" parTransId="{8A8628D5-BE56-49EB-B827-8EC8826B122B}" sibTransId="{CCE2B40E-A854-48D8-9CA0-438D5FA44D3F}"/>
    <dgm:cxn modelId="{135AEF93-F9A3-4C45-B0CA-F37BECB09C99}" type="presOf" srcId="{CFD5353D-0053-40E4-A13C-8D3D3A33F62B}" destId="{A74C576D-ECFF-491A-860A-411DF6B1A625}" srcOrd="0" destOrd="0" presId="urn:microsoft.com/office/officeart/2005/8/layout/architecture+Icon"/>
    <dgm:cxn modelId="{6DE6FA01-E729-4F52-8EFC-446F36E77CAE}" srcId="{2D5CEE10-2607-467D-936B-273B4663AD11}" destId="{6BFD4620-AEAE-4B4A-8E81-FD5C96B6A668}" srcOrd="0" destOrd="0" parTransId="{DD475F1F-6098-4E67-BC5C-22D8B10957D4}" sibTransId="{F8B68E1B-A6D2-4EF5-8AD6-EF93BC5400B1}"/>
    <dgm:cxn modelId="{AD7E66A2-FE4C-4BC6-80E8-3BB5F89D9C98}" type="presOf" srcId="{96C2B30D-E458-4915-A697-FCEC87113AB9}" destId="{6FFA6A40-043E-4B6E-8402-D0946D769EF6}" srcOrd="0" destOrd="0" presId="urn:microsoft.com/office/officeart/2005/8/layout/architecture+Icon"/>
    <dgm:cxn modelId="{3EB0EAAB-203A-468B-8416-BC5849AC62DE}" type="presParOf" srcId="{4D5DA228-77D1-4486-ABC0-2F6AE957C083}" destId="{861C0A8A-5E0F-4BFB-9FE7-48A6A82F4E78}" srcOrd="0" destOrd="0" presId="urn:microsoft.com/office/officeart/2005/8/layout/architecture+Icon"/>
    <dgm:cxn modelId="{3B35AC6C-ADDC-4EAA-8BC2-4F5420D60320}" type="presParOf" srcId="{861C0A8A-5E0F-4BFB-9FE7-48A6A82F4E78}" destId="{EE6AD3BE-1412-48A7-B165-AFE01AB2C407}" srcOrd="0" destOrd="0" presId="urn:microsoft.com/office/officeart/2005/8/layout/architecture+Icon"/>
    <dgm:cxn modelId="{9F1B53C5-4804-412C-8072-10C7C3335AAA}" type="presParOf" srcId="{861C0A8A-5E0F-4BFB-9FE7-48A6A82F4E78}" destId="{7647B17E-69A9-4687-B13C-884446237B40}" srcOrd="1" destOrd="0" presId="urn:microsoft.com/office/officeart/2005/8/layout/architecture+Icon"/>
    <dgm:cxn modelId="{D70268D0-D60B-4F9E-AD56-32BE023CA4EE}" type="presParOf" srcId="{861C0A8A-5E0F-4BFB-9FE7-48A6A82F4E78}" destId="{D5C1BAFF-DEE1-4514-B54B-633FBE5E6569}" srcOrd="2" destOrd="0" presId="urn:microsoft.com/office/officeart/2005/8/layout/architecture+Icon"/>
    <dgm:cxn modelId="{DD78A8B8-7F68-4A3B-AE84-3732DDA83C07}" type="presParOf" srcId="{D5C1BAFF-DEE1-4514-B54B-633FBE5E6569}" destId="{380C4DE0-0C41-4AD1-9E6B-67B3A2ABF362}" srcOrd="0" destOrd="0" presId="urn:microsoft.com/office/officeart/2005/8/layout/architecture+Icon"/>
    <dgm:cxn modelId="{FB214A9E-72E1-4603-A0F5-57BC2600BED4}" type="presParOf" srcId="{380C4DE0-0C41-4AD1-9E6B-67B3A2ABF362}" destId="{FE3498AF-53B6-48BD-9339-503E8D934104}" srcOrd="0" destOrd="0" presId="urn:microsoft.com/office/officeart/2005/8/layout/architecture+Icon"/>
    <dgm:cxn modelId="{2A287F06-2A50-4E70-925D-44C599775FBC}" type="presParOf" srcId="{380C4DE0-0C41-4AD1-9E6B-67B3A2ABF362}" destId="{22180A2C-7C12-40D4-A4CC-74D2BF996357}" srcOrd="1" destOrd="0" presId="urn:microsoft.com/office/officeart/2005/8/layout/architecture+Icon"/>
    <dgm:cxn modelId="{DB119C49-6CA1-4B9F-B391-17E6820C411A}" type="presParOf" srcId="{380C4DE0-0C41-4AD1-9E6B-67B3A2ABF362}" destId="{41E8EE8F-8883-4B07-B322-97DAC1C19FC0}" srcOrd="2" destOrd="0" presId="urn:microsoft.com/office/officeart/2005/8/layout/architecture+Icon"/>
    <dgm:cxn modelId="{EC7CB1B1-31FF-441F-9E7E-B0AC9CFE167E}" type="presParOf" srcId="{41E8EE8F-8883-4B07-B322-97DAC1C19FC0}" destId="{744ECC32-7593-475B-80BB-F056ACB4A920}" srcOrd="0" destOrd="0" presId="urn:microsoft.com/office/officeart/2005/8/layout/architecture+Icon"/>
    <dgm:cxn modelId="{496A9B8C-A580-4C2B-88DF-B44F9653A6E5}" type="presParOf" srcId="{744ECC32-7593-475B-80BB-F056ACB4A920}" destId="{E1873A0A-1DDE-4A6A-A9E7-FC829D8D8094}" srcOrd="0" destOrd="0" presId="urn:microsoft.com/office/officeart/2005/8/layout/architecture+Icon"/>
    <dgm:cxn modelId="{823C5937-02EA-4273-896C-4A6764B9DF43}" type="presParOf" srcId="{744ECC32-7593-475B-80BB-F056ACB4A920}" destId="{FF5EBD4D-09EB-4B4E-BCEA-B9D1E6C61A8B}" srcOrd="1" destOrd="0" presId="urn:microsoft.com/office/officeart/2005/8/layout/architecture+Icon"/>
    <dgm:cxn modelId="{C082775B-C93F-406A-B0A5-B87B2B942AE9}" type="presParOf" srcId="{41E8EE8F-8883-4B07-B322-97DAC1C19FC0}" destId="{2F8A7F47-83A6-4E4B-9994-B1FCBE59DD1B}" srcOrd="1" destOrd="0" presId="urn:microsoft.com/office/officeart/2005/8/layout/architecture+Icon"/>
    <dgm:cxn modelId="{FCC9FC5F-C67D-4267-9CDA-30AB67F44C7B}" type="presParOf" srcId="{41E8EE8F-8883-4B07-B322-97DAC1C19FC0}" destId="{461DA605-6D61-43B3-8BDF-6CFEDBC1478A}" srcOrd="2" destOrd="0" presId="urn:microsoft.com/office/officeart/2005/8/layout/architecture+Icon"/>
    <dgm:cxn modelId="{354328D6-47B9-4623-BF68-767C39F49FE5}" type="presParOf" srcId="{461DA605-6D61-43B3-8BDF-6CFEDBC1478A}" destId="{C419DF09-5A8E-4243-98D4-7E810B0D8134}" srcOrd="0" destOrd="0" presId="urn:microsoft.com/office/officeart/2005/8/layout/architecture+Icon"/>
    <dgm:cxn modelId="{0F760862-BB71-4BDA-BB2D-161A6F358587}" type="presParOf" srcId="{461DA605-6D61-43B3-8BDF-6CFEDBC1478A}" destId="{28C492E0-9397-40A4-9DFC-0B7D511263EB}" srcOrd="1" destOrd="0" presId="urn:microsoft.com/office/officeart/2005/8/layout/architecture+Icon"/>
    <dgm:cxn modelId="{21CC40BD-00F4-494C-AA90-5F480ACE2E2C}" type="presParOf" srcId="{D5C1BAFF-DEE1-4514-B54B-633FBE5E6569}" destId="{C896F67F-9BE4-4C70-82A5-CFBD7C0DABB5}" srcOrd="1" destOrd="0" presId="urn:microsoft.com/office/officeart/2005/8/layout/architecture+Icon"/>
    <dgm:cxn modelId="{71A5E88C-7C99-4919-8E2E-5DE42AFD1BF8}" type="presParOf" srcId="{D5C1BAFF-DEE1-4514-B54B-633FBE5E6569}" destId="{52E428DE-02AB-4097-8E35-9C725DD8D278}" srcOrd="2" destOrd="0" presId="urn:microsoft.com/office/officeart/2005/8/layout/architecture+Icon"/>
    <dgm:cxn modelId="{32BFC172-837A-41D6-9C9B-2645B9ADC176}" type="presParOf" srcId="{52E428DE-02AB-4097-8E35-9C725DD8D278}" destId="{FAE4467B-1F88-4D05-9CF7-CB2C84C875F1}" srcOrd="0" destOrd="0" presId="urn:microsoft.com/office/officeart/2005/8/layout/architecture+Icon"/>
    <dgm:cxn modelId="{7A41B06B-AD06-4E68-9E7E-0B8CD7D7C8A5}" type="presParOf" srcId="{52E428DE-02AB-4097-8E35-9C725DD8D278}" destId="{A16EA419-50F0-407E-848E-7BD0F6CD242C}" srcOrd="1" destOrd="0" presId="urn:microsoft.com/office/officeart/2005/8/layout/architecture+Icon"/>
    <dgm:cxn modelId="{ED9B25CE-0D2A-474E-918D-F4287B514B32}" type="presParOf" srcId="{52E428DE-02AB-4097-8E35-9C725DD8D278}" destId="{DD2333F0-59CA-4E6D-92DB-CC562791DB6F}" srcOrd="2" destOrd="0" presId="urn:microsoft.com/office/officeart/2005/8/layout/architecture+Icon"/>
    <dgm:cxn modelId="{AE46DF19-7506-4669-B3A7-75D9DBE44CCB}" type="presParOf" srcId="{DD2333F0-59CA-4E6D-92DB-CC562791DB6F}" destId="{A372E354-7C5B-4540-A7D7-9CAF666BE639}" srcOrd="0" destOrd="0" presId="urn:microsoft.com/office/officeart/2005/8/layout/architecture+Icon"/>
    <dgm:cxn modelId="{451905CB-E92D-4C9A-8F8E-3DDF38CE2539}" type="presParOf" srcId="{A372E354-7C5B-4540-A7D7-9CAF666BE639}" destId="{ABE4E4EE-2A16-40DD-90D2-BADB5B466931}" srcOrd="0" destOrd="0" presId="urn:microsoft.com/office/officeart/2005/8/layout/architecture+Icon"/>
    <dgm:cxn modelId="{D681910E-FD6D-437A-9659-B90C8B735D6B}" type="presParOf" srcId="{A372E354-7C5B-4540-A7D7-9CAF666BE639}" destId="{C9E4347A-F39B-4955-8EEE-DEBBFDAE4089}" srcOrd="1" destOrd="0" presId="urn:microsoft.com/office/officeart/2005/8/layout/architecture+Icon"/>
    <dgm:cxn modelId="{0A456537-43AD-4D70-83D4-488206C84845}" type="presParOf" srcId="{DD2333F0-59CA-4E6D-92DB-CC562791DB6F}" destId="{0C0B9281-6A22-4E30-A908-247C0C6DC64C}" srcOrd="1" destOrd="0" presId="urn:microsoft.com/office/officeart/2005/8/layout/architecture+Icon"/>
    <dgm:cxn modelId="{E0C3ADB6-4FAA-48E0-9C7F-A25D95F436C9}" type="presParOf" srcId="{DD2333F0-59CA-4E6D-92DB-CC562791DB6F}" destId="{B4551070-E186-4869-9CCA-4EC6552EC5D3}" srcOrd="2" destOrd="0" presId="urn:microsoft.com/office/officeart/2005/8/layout/architecture+Icon"/>
    <dgm:cxn modelId="{54781DE4-A33D-4349-A09F-242224842928}" type="presParOf" srcId="{B4551070-E186-4869-9CCA-4EC6552EC5D3}" destId="{A74C576D-ECFF-491A-860A-411DF6B1A625}" srcOrd="0" destOrd="0" presId="urn:microsoft.com/office/officeart/2005/8/layout/architecture+Icon"/>
    <dgm:cxn modelId="{AAB6FC90-A5CE-4AB8-A7F5-00A743947CE1}" type="presParOf" srcId="{B4551070-E186-4869-9CCA-4EC6552EC5D3}" destId="{A1D0AF20-6C86-421C-9481-2477C5DBE931}" srcOrd="1" destOrd="0" presId="urn:microsoft.com/office/officeart/2005/8/layout/architecture+Icon"/>
    <dgm:cxn modelId="{F8A22B08-F59F-47C3-8550-7324F3653718}" type="presParOf" srcId="{D5C1BAFF-DEE1-4514-B54B-633FBE5E6569}" destId="{A77413CE-9983-4AC9-954A-319A0196A8BF}" srcOrd="3" destOrd="0" presId="urn:microsoft.com/office/officeart/2005/8/layout/architecture+Icon"/>
    <dgm:cxn modelId="{A1591742-0051-4A93-91E3-F878E85726E6}" type="presParOf" srcId="{D5C1BAFF-DEE1-4514-B54B-633FBE5E6569}" destId="{410071B4-4763-4520-84A7-AF4437775ACE}" srcOrd="4" destOrd="0" presId="urn:microsoft.com/office/officeart/2005/8/layout/architecture+Icon"/>
    <dgm:cxn modelId="{71A68410-1418-4F6F-AED6-1262B536EEB1}" type="presParOf" srcId="{410071B4-4763-4520-84A7-AF4437775ACE}" destId="{3C609AA3-7087-4A83-B27B-22D736E86500}" srcOrd="0" destOrd="0" presId="urn:microsoft.com/office/officeart/2005/8/layout/architecture+Icon"/>
    <dgm:cxn modelId="{29629450-95CE-42F0-B4A4-8FF4EC65122B}" type="presParOf" srcId="{410071B4-4763-4520-84A7-AF4437775ACE}" destId="{706DB1A3-5206-410A-AAEC-C901AFD7924A}" srcOrd="1" destOrd="0" presId="urn:microsoft.com/office/officeart/2005/8/layout/architecture+Icon"/>
    <dgm:cxn modelId="{21784B37-76DD-4E03-909B-FB4DF7064964}" type="presParOf" srcId="{410071B4-4763-4520-84A7-AF4437775ACE}" destId="{C83BD7DC-4AF4-46C6-AE17-08EEBCE424F2}" srcOrd="2" destOrd="0" presId="urn:microsoft.com/office/officeart/2005/8/layout/architecture+Icon"/>
    <dgm:cxn modelId="{6007E60D-BF9F-4B51-9827-945337831E3E}" type="presParOf" srcId="{C83BD7DC-4AF4-46C6-AE17-08EEBCE424F2}" destId="{566B5E01-10B9-41A4-BF7F-6505E94F67AC}" srcOrd="0" destOrd="0" presId="urn:microsoft.com/office/officeart/2005/8/layout/architecture+Icon"/>
    <dgm:cxn modelId="{E5687370-346F-45EE-AAD3-542D37525B26}" type="presParOf" srcId="{566B5E01-10B9-41A4-BF7F-6505E94F67AC}" destId="{EB67805E-D2D4-463A-937F-DDB08C1C636F}" srcOrd="0" destOrd="0" presId="urn:microsoft.com/office/officeart/2005/8/layout/architecture+Icon"/>
    <dgm:cxn modelId="{92F88DEA-AC91-471E-91B4-AD11D83CEBA5}" type="presParOf" srcId="{566B5E01-10B9-41A4-BF7F-6505E94F67AC}" destId="{022E5A7F-292D-4DFF-BEFB-EBF780E0CF46}" srcOrd="1" destOrd="0" presId="urn:microsoft.com/office/officeart/2005/8/layout/architecture+Icon"/>
    <dgm:cxn modelId="{E2896400-7CE1-4957-B304-8663ADDC567E}" type="presParOf" srcId="{C83BD7DC-4AF4-46C6-AE17-08EEBCE424F2}" destId="{B9B06BA8-EBF8-4990-9EA5-83FBC8A77E42}" srcOrd="1" destOrd="0" presId="urn:microsoft.com/office/officeart/2005/8/layout/architecture+Icon"/>
    <dgm:cxn modelId="{95FBE273-E216-4863-A456-BEAA9BE53119}" type="presParOf" srcId="{C83BD7DC-4AF4-46C6-AE17-08EEBCE424F2}" destId="{8A6369CA-F5E0-4FC5-8933-F84A1DD0E30A}" srcOrd="2" destOrd="0" presId="urn:microsoft.com/office/officeart/2005/8/layout/architecture+Icon"/>
    <dgm:cxn modelId="{0B62FF33-2D22-4D19-931E-F7B7C96B8382}" type="presParOf" srcId="{8A6369CA-F5E0-4FC5-8933-F84A1DD0E30A}" destId="{99639555-D029-4271-A5D9-04D69E358CB5}" srcOrd="0" destOrd="0" presId="urn:microsoft.com/office/officeart/2005/8/layout/architecture+Icon"/>
    <dgm:cxn modelId="{CE9D8485-C634-4A88-B5F9-DCE0B63C114C}" type="presParOf" srcId="{8A6369CA-F5E0-4FC5-8933-F84A1DD0E30A}" destId="{AC579BF0-3DB7-4B0F-9F93-7DFFD2A1D0F3}" srcOrd="1" destOrd="0" presId="urn:microsoft.com/office/officeart/2005/8/layout/architecture+Icon"/>
    <dgm:cxn modelId="{B5F412ED-13E3-43FC-B005-D06743D77294}" type="presParOf" srcId="{C83BD7DC-4AF4-46C6-AE17-08EEBCE424F2}" destId="{8631538B-5196-4825-8E47-CDBA846834A3}" srcOrd="3" destOrd="0" presId="urn:microsoft.com/office/officeart/2005/8/layout/architecture+Icon"/>
    <dgm:cxn modelId="{4C3F6559-0DE5-4F67-8063-6BAF7157F41A}" type="presParOf" srcId="{C83BD7DC-4AF4-46C6-AE17-08EEBCE424F2}" destId="{F4F97961-1FC9-4744-836A-3516C4FAA457}" srcOrd="4" destOrd="0" presId="urn:microsoft.com/office/officeart/2005/8/layout/architecture+Icon"/>
    <dgm:cxn modelId="{4A522F0F-B6C0-4D2C-B6D2-26D6B658170B}" type="presParOf" srcId="{F4F97961-1FC9-4744-836A-3516C4FAA457}" destId="{8F9EC521-AF33-459A-8A8E-9A034FF67F3F}" srcOrd="0" destOrd="0" presId="urn:microsoft.com/office/officeart/2005/8/layout/architecture+Icon"/>
    <dgm:cxn modelId="{D1D9A854-B383-472D-9300-6CF03570C4C2}" type="presParOf" srcId="{F4F97961-1FC9-4744-836A-3516C4FAA457}" destId="{4132F0BC-674D-4ACB-B8FD-2AAF2CF00A16}" srcOrd="1" destOrd="0" presId="urn:microsoft.com/office/officeart/2005/8/layout/architecture+Icon"/>
    <dgm:cxn modelId="{A6241F11-4335-425C-9579-3E9461D12E0D}" type="presParOf" srcId="{C83BD7DC-4AF4-46C6-AE17-08EEBCE424F2}" destId="{CBF02D71-7321-4858-B3DF-F8EA4A3D3952}" srcOrd="5" destOrd="0" presId="urn:microsoft.com/office/officeart/2005/8/layout/architecture+Icon"/>
    <dgm:cxn modelId="{E2D23052-BD5D-4083-8435-57A271C7738A}" type="presParOf" srcId="{C83BD7DC-4AF4-46C6-AE17-08EEBCE424F2}" destId="{DE214725-1DB8-4888-94AD-86D37017F5BC}" srcOrd="6" destOrd="0" presId="urn:microsoft.com/office/officeart/2005/8/layout/architecture+Icon"/>
    <dgm:cxn modelId="{EE2D221D-E36B-423A-9043-41FDEC25AB1B}" type="presParOf" srcId="{DE214725-1DB8-4888-94AD-86D37017F5BC}" destId="{6FFA6A40-043E-4B6E-8402-D0946D769EF6}" srcOrd="0" destOrd="0" presId="urn:microsoft.com/office/officeart/2005/8/layout/architecture+Icon"/>
    <dgm:cxn modelId="{236413B9-3438-43C8-B3C0-0D2F7B63F031}" type="presParOf" srcId="{DE214725-1DB8-4888-94AD-86D37017F5BC}" destId="{B88FA3DE-B25C-46EF-8FCF-3DDAD70F28E3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>
        <a:ln>
          <a:solidFill>
            <a:srgbClr val="FFA143"/>
          </a:solidFill>
        </a:ln>
      </dgm:spPr>
      <dgm:t>
        <a:bodyPr/>
        <a:lstStyle/>
        <a:p>
          <a:r>
            <a:rPr lang="en-US" smtClean="0"/>
            <a:t>Describes the structure of the language and the way the different primitives can be combined together, independently of any particular representation or encoding.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F3ADA-2012-4B6D-8CE5-AAB61E7EC1AC}" type="presOf" srcId="{57BC8A8A-204B-4E59-B977-05B28AF58D10}" destId="{46F8C91E-3215-45BA-A4A6-1FEDCB233318}" srcOrd="1" destOrd="0" presId="urn:microsoft.com/office/officeart/2005/8/layout/list1"/>
    <dgm:cxn modelId="{07EA0AF3-05EA-43D3-9CFD-A53D53FA9B7F}" type="presOf" srcId="{0443BF9B-AE56-4167-8D66-C97CC2E44902}" destId="{119E93FD-44B3-41D6-AE82-3698AE4FA625}" srcOrd="0" destOrd="0" presId="urn:microsoft.com/office/officeart/2005/8/layout/list1"/>
    <dgm:cxn modelId="{7B2C5CF4-CD61-4247-9C68-D1CF3F1DB753}" type="presOf" srcId="{118802E0-126A-41C6-98CB-3D7555DF1D9D}" destId="{769FA104-1079-4E9D-8356-82970A30F1CC}" srcOrd="0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826E4AB3-17B0-48E1-89CB-969ABA3862AA}" type="presOf" srcId="{57BC8A8A-204B-4E59-B977-05B28AF58D10}" destId="{D1BC29ED-6DE8-4D0E-85CB-7AB4782B8C4D}" srcOrd="0" destOrd="0" presId="urn:microsoft.com/office/officeart/2005/8/layout/list1"/>
    <dgm:cxn modelId="{E3C86B30-3428-43FA-BA6A-F3DE00E714AA}" type="presParOf" srcId="{119E93FD-44B3-41D6-AE82-3698AE4FA625}" destId="{B3992AF0-527A-44A1-99E2-A3BC71BFA115}" srcOrd="0" destOrd="0" presId="urn:microsoft.com/office/officeart/2005/8/layout/list1"/>
    <dgm:cxn modelId="{BB22C677-F245-4E23-B951-A751248984B3}" type="presParOf" srcId="{B3992AF0-527A-44A1-99E2-A3BC71BFA115}" destId="{D1BC29ED-6DE8-4D0E-85CB-7AB4782B8C4D}" srcOrd="0" destOrd="0" presId="urn:microsoft.com/office/officeart/2005/8/layout/list1"/>
    <dgm:cxn modelId="{A35A962D-98E8-40AC-8CD3-C415C88A743C}" type="presParOf" srcId="{B3992AF0-527A-44A1-99E2-A3BC71BFA115}" destId="{46F8C91E-3215-45BA-A4A6-1FEDCB233318}" srcOrd="1" destOrd="0" presId="urn:microsoft.com/office/officeart/2005/8/layout/list1"/>
    <dgm:cxn modelId="{EF271B2D-CF75-4E2A-856C-004EBA079E19}" type="presParOf" srcId="{119E93FD-44B3-41D6-AE82-3698AE4FA625}" destId="{B03B5802-EF04-4268-80B3-20C33040483F}" srcOrd="1" destOrd="0" presId="urn:microsoft.com/office/officeart/2005/8/layout/list1"/>
    <dgm:cxn modelId="{8A488715-A584-4A6A-AB39-6C0764CC81C1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Describes specific representations of the modeling language, covering encoding and/or visual appearance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CB910-FEBB-4A47-9841-36C500F05559}" type="presOf" srcId="{118802E0-126A-41C6-98CB-3D7555DF1D9D}" destId="{769FA104-1079-4E9D-8356-82970A30F1CC}" srcOrd="0" destOrd="0" presId="urn:microsoft.com/office/officeart/2005/8/layout/list1"/>
    <dgm:cxn modelId="{97B7E08A-CEC0-4569-9342-CF66B739E92E}" type="presOf" srcId="{0443BF9B-AE56-4167-8D66-C97CC2E44902}" destId="{119E93FD-44B3-41D6-AE82-3698AE4FA625}" srcOrd="0" destOrd="0" presId="urn:microsoft.com/office/officeart/2005/8/layout/list1"/>
    <dgm:cxn modelId="{2E012D13-4A03-4D28-8832-7CCD2F7F8590}" type="presOf" srcId="{57BC8A8A-204B-4E59-B977-05B28AF58D10}" destId="{D1BC29ED-6DE8-4D0E-85CB-7AB4782B8C4D}" srcOrd="0" destOrd="0" presId="urn:microsoft.com/office/officeart/2005/8/layout/list1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F3662995-7C17-4F8E-9EE4-DD257FAA6041}" type="presOf" srcId="{57BC8A8A-204B-4E59-B977-05B28AF58D10}" destId="{46F8C91E-3215-45BA-A4A6-1FEDCB233318}" srcOrd="1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94AD5D25-CD39-4752-9F8E-6A274FDF44C5}" type="presParOf" srcId="{119E93FD-44B3-41D6-AE82-3698AE4FA625}" destId="{B3992AF0-527A-44A1-99E2-A3BC71BFA115}" srcOrd="0" destOrd="0" presId="urn:microsoft.com/office/officeart/2005/8/layout/list1"/>
    <dgm:cxn modelId="{73DE1FDC-654B-468C-8870-711C4A526E19}" type="presParOf" srcId="{B3992AF0-527A-44A1-99E2-A3BC71BFA115}" destId="{D1BC29ED-6DE8-4D0E-85CB-7AB4782B8C4D}" srcOrd="0" destOrd="0" presId="urn:microsoft.com/office/officeart/2005/8/layout/list1"/>
    <dgm:cxn modelId="{32369792-37BD-4E92-8574-26005B079FB1}" type="presParOf" srcId="{B3992AF0-527A-44A1-99E2-A3BC71BFA115}" destId="{46F8C91E-3215-45BA-A4A6-1FEDCB233318}" srcOrd="1" destOrd="0" presId="urn:microsoft.com/office/officeart/2005/8/layout/list1"/>
    <dgm:cxn modelId="{D2A3A304-F2B5-41A7-B595-3C9E8E5358B3}" type="presParOf" srcId="{119E93FD-44B3-41D6-AE82-3698AE4FA625}" destId="{B03B5802-EF04-4268-80B3-20C33040483F}" srcOrd="1" destOrd="0" presId="urn:microsoft.com/office/officeart/2005/8/layout/list1"/>
    <dgm:cxn modelId="{1E5DB2D5-6A12-4FC4-9854-CED8ACD72BA6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Describing the meaning of the elements defined in the language and the meaning of the different ways of combining them.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51BCD-503D-4D64-8CD9-D2A2B0037751}" type="presOf" srcId="{57BC8A8A-204B-4E59-B977-05B28AF58D10}" destId="{46F8C91E-3215-45BA-A4A6-1FEDCB233318}" srcOrd="1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5E6B7F15-81E4-4050-84D8-8E2008D0F458}" type="presOf" srcId="{57BC8A8A-204B-4E59-B977-05B28AF58D10}" destId="{D1BC29ED-6DE8-4D0E-85CB-7AB4782B8C4D}" srcOrd="0" destOrd="0" presId="urn:microsoft.com/office/officeart/2005/8/layout/list1"/>
    <dgm:cxn modelId="{A5053AF8-9669-4B79-9F2B-11D1EAF97AC3}" type="presOf" srcId="{0443BF9B-AE56-4167-8D66-C97CC2E44902}" destId="{119E93FD-44B3-41D6-AE82-3698AE4FA625}" srcOrd="0" destOrd="0" presId="urn:microsoft.com/office/officeart/2005/8/layout/list1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F4033410-8BFB-4A36-89E1-B1C7D7F97EBE}" type="presOf" srcId="{118802E0-126A-41C6-98CB-3D7555DF1D9D}" destId="{769FA104-1079-4E9D-8356-82970A30F1CC}" srcOrd="0" destOrd="0" presId="urn:microsoft.com/office/officeart/2005/8/layout/list1"/>
    <dgm:cxn modelId="{9EED5EFB-36B7-4B5A-B079-9051FC7F7AFC}" type="presParOf" srcId="{119E93FD-44B3-41D6-AE82-3698AE4FA625}" destId="{B3992AF0-527A-44A1-99E2-A3BC71BFA115}" srcOrd="0" destOrd="0" presId="urn:microsoft.com/office/officeart/2005/8/layout/list1"/>
    <dgm:cxn modelId="{5319CA0E-C655-40F4-9303-51FE50F2519A}" type="presParOf" srcId="{B3992AF0-527A-44A1-99E2-A3BC71BFA115}" destId="{D1BC29ED-6DE8-4D0E-85CB-7AB4782B8C4D}" srcOrd="0" destOrd="0" presId="urn:microsoft.com/office/officeart/2005/8/layout/list1"/>
    <dgm:cxn modelId="{13D3CF0A-AE27-47FF-903E-AA018DDA660F}" type="presParOf" srcId="{B3992AF0-527A-44A1-99E2-A3BC71BFA115}" destId="{46F8C91E-3215-45BA-A4A6-1FEDCB233318}" srcOrd="1" destOrd="0" presId="urn:microsoft.com/office/officeart/2005/8/layout/list1"/>
    <dgm:cxn modelId="{D266A02D-224C-48A2-9F22-B51518BE1FE3}" type="presParOf" srcId="{119E93FD-44B3-41D6-AE82-3698AE4FA625}" destId="{B03B5802-EF04-4268-80B3-20C33040483F}" srcOrd="1" destOrd="0" presId="urn:microsoft.com/office/officeart/2005/8/layout/list1"/>
    <dgm:cxn modelId="{6BDAB114-D699-48CB-8602-7B7CCC61434C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Describes the structure of the language and the way the different primitives can be combined together, independently of any particular representation or encoding.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57BC1-9FCC-456D-8D5B-BF90F9C5E472}" type="presOf" srcId="{118802E0-126A-41C6-98CB-3D7555DF1D9D}" destId="{769FA104-1079-4E9D-8356-82970A30F1CC}" srcOrd="0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149DA65B-AB8F-4AA4-A23E-73FD2F7A1ECB}" type="presOf" srcId="{57BC8A8A-204B-4E59-B977-05B28AF58D10}" destId="{D1BC29ED-6DE8-4D0E-85CB-7AB4782B8C4D}" srcOrd="0" destOrd="0" presId="urn:microsoft.com/office/officeart/2005/8/layout/list1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6A8C4580-3084-47A1-BD36-6A43FB0ECF49}" type="presOf" srcId="{0443BF9B-AE56-4167-8D66-C97CC2E44902}" destId="{119E93FD-44B3-41D6-AE82-3698AE4FA625}" srcOrd="0" destOrd="0" presId="urn:microsoft.com/office/officeart/2005/8/layout/list1"/>
    <dgm:cxn modelId="{DF57CFB5-30D6-46AC-B1E1-801B8EC67CDF}" type="presOf" srcId="{57BC8A8A-204B-4E59-B977-05B28AF58D10}" destId="{46F8C91E-3215-45BA-A4A6-1FEDCB233318}" srcOrd="1" destOrd="0" presId="urn:microsoft.com/office/officeart/2005/8/layout/list1"/>
    <dgm:cxn modelId="{F7C54B6E-0EF1-41C3-882F-8E8F528A22A4}" type="presParOf" srcId="{119E93FD-44B3-41D6-AE82-3698AE4FA625}" destId="{B3992AF0-527A-44A1-99E2-A3BC71BFA115}" srcOrd="0" destOrd="0" presId="urn:microsoft.com/office/officeart/2005/8/layout/list1"/>
    <dgm:cxn modelId="{D606BB83-5C65-47C6-BF0B-34A31D0E2410}" type="presParOf" srcId="{B3992AF0-527A-44A1-99E2-A3BC71BFA115}" destId="{D1BC29ED-6DE8-4D0E-85CB-7AB4782B8C4D}" srcOrd="0" destOrd="0" presId="urn:microsoft.com/office/officeart/2005/8/layout/list1"/>
    <dgm:cxn modelId="{775E8F1D-D237-48B8-991D-1EAF284DABC3}" type="presParOf" srcId="{B3992AF0-527A-44A1-99E2-A3BC71BFA115}" destId="{46F8C91E-3215-45BA-A4A6-1FEDCB233318}" srcOrd="1" destOrd="0" presId="urn:microsoft.com/office/officeart/2005/8/layout/list1"/>
    <dgm:cxn modelId="{69112A9E-D8CA-4AFA-8245-EEBB2DC24CF7}" type="presParOf" srcId="{119E93FD-44B3-41D6-AE82-3698AE4FA625}" destId="{B03B5802-EF04-4268-80B3-20C33040483F}" srcOrd="1" destOrd="0" presId="urn:microsoft.com/office/officeart/2005/8/layout/list1"/>
    <dgm:cxn modelId="{70D79B4D-F895-4165-A4DF-8EEE39A503F0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>
        <a:ln>
          <a:solidFill>
            <a:srgbClr val="FFA143"/>
          </a:solidFill>
        </a:ln>
      </dgm:spPr>
      <dgm:t>
        <a:bodyPr/>
        <a:lstStyle/>
        <a:p>
          <a:r>
            <a:rPr lang="en-US" smtClean="0"/>
            <a:t>Describes specific representations of the modeling language, covering encoding and/or visual appearance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C295D-A683-4710-947D-EBB6D68ACB57}" type="presOf" srcId="{0443BF9B-AE56-4167-8D66-C97CC2E44902}" destId="{119E93FD-44B3-41D6-AE82-3698AE4FA625}" srcOrd="0" destOrd="0" presId="urn:microsoft.com/office/officeart/2005/8/layout/list1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5AFF959C-637F-4C1A-98B9-7C2E2293EAB5}" type="presOf" srcId="{57BC8A8A-204B-4E59-B977-05B28AF58D10}" destId="{D1BC29ED-6DE8-4D0E-85CB-7AB4782B8C4D}" srcOrd="0" destOrd="0" presId="urn:microsoft.com/office/officeart/2005/8/layout/list1"/>
    <dgm:cxn modelId="{44D48350-5061-43BB-862B-6F6F0FBCD07E}" type="presOf" srcId="{57BC8A8A-204B-4E59-B977-05B28AF58D10}" destId="{46F8C91E-3215-45BA-A4A6-1FEDCB233318}" srcOrd="1" destOrd="0" presId="urn:microsoft.com/office/officeart/2005/8/layout/list1"/>
    <dgm:cxn modelId="{5E1E05E9-88EC-4E60-AF39-0923E737A520}" type="presOf" srcId="{118802E0-126A-41C6-98CB-3D7555DF1D9D}" destId="{769FA104-1079-4E9D-8356-82970A30F1CC}" srcOrd="0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DFCA294F-C6FD-4831-A06A-DE6F6E62BBEB}" type="presParOf" srcId="{119E93FD-44B3-41D6-AE82-3698AE4FA625}" destId="{B3992AF0-527A-44A1-99E2-A3BC71BFA115}" srcOrd="0" destOrd="0" presId="urn:microsoft.com/office/officeart/2005/8/layout/list1"/>
    <dgm:cxn modelId="{F0B7FDF8-732D-4C76-A3B6-2B034EDC2D78}" type="presParOf" srcId="{B3992AF0-527A-44A1-99E2-A3BC71BFA115}" destId="{D1BC29ED-6DE8-4D0E-85CB-7AB4782B8C4D}" srcOrd="0" destOrd="0" presId="urn:microsoft.com/office/officeart/2005/8/layout/list1"/>
    <dgm:cxn modelId="{4227D0DA-66B2-484C-A2D7-23ABB59F83D3}" type="presParOf" srcId="{B3992AF0-527A-44A1-99E2-A3BC71BFA115}" destId="{46F8C91E-3215-45BA-A4A6-1FEDCB233318}" srcOrd="1" destOrd="0" presId="urn:microsoft.com/office/officeart/2005/8/layout/list1"/>
    <dgm:cxn modelId="{3484C091-AFC7-4579-9134-E8D46D64096A}" type="presParOf" srcId="{119E93FD-44B3-41D6-AE82-3698AE4FA625}" destId="{B03B5802-EF04-4268-80B3-20C33040483F}" srcOrd="1" destOrd="0" presId="urn:microsoft.com/office/officeart/2005/8/layout/list1"/>
    <dgm:cxn modelId="{922B3B1A-EA51-4CF4-86A7-5C8CD16ACFE4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Describing the meaning of the elements defined in the language and the meaning of the different ways of combining them.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8BEA9-4A52-428D-9CDE-9CF60B931068}" type="presOf" srcId="{57BC8A8A-204B-4E59-B977-05B28AF58D10}" destId="{46F8C91E-3215-45BA-A4A6-1FEDCB233318}" srcOrd="1" destOrd="0" presId="urn:microsoft.com/office/officeart/2005/8/layout/list1"/>
    <dgm:cxn modelId="{F0E5B3E1-2F12-46EB-AA2B-3257BD67DE1E}" type="presOf" srcId="{0443BF9B-AE56-4167-8D66-C97CC2E44902}" destId="{119E93FD-44B3-41D6-AE82-3698AE4FA625}" srcOrd="0" destOrd="0" presId="urn:microsoft.com/office/officeart/2005/8/layout/list1"/>
    <dgm:cxn modelId="{3A5A3ACD-D7D5-4B73-8E9F-C2C71AAE913E}" type="presOf" srcId="{118802E0-126A-41C6-98CB-3D7555DF1D9D}" destId="{769FA104-1079-4E9D-8356-82970A30F1CC}" srcOrd="0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1812E5E9-F71C-48B1-8525-A8346EA6D161}" type="presOf" srcId="{57BC8A8A-204B-4E59-B977-05B28AF58D10}" destId="{D1BC29ED-6DE8-4D0E-85CB-7AB4782B8C4D}" srcOrd="0" destOrd="0" presId="urn:microsoft.com/office/officeart/2005/8/layout/list1"/>
    <dgm:cxn modelId="{F03C23AA-02C5-494D-BBA6-7CF4B03C794C}" type="presParOf" srcId="{119E93FD-44B3-41D6-AE82-3698AE4FA625}" destId="{B3992AF0-527A-44A1-99E2-A3BC71BFA115}" srcOrd="0" destOrd="0" presId="urn:microsoft.com/office/officeart/2005/8/layout/list1"/>
    <dgm:cxn modelId="{EDDBB009-985E-426E-8B13-E7D9D590BF01}" type="presParOf" srcId="{B3992AF0-527A-44A1-99E2-A3BC71BFA115}" destId="{D1BC29ED-6DE8-4D0E-85CB-7AB4782B8C4D}" srcOrd="0" destOrd="0" presId="urn:microsoft.com/office/officeart/2005/8/layout/list1"/>
    <dgm:cxn modelId="{A7E29BFE-EA8D-4360-B601-A4E67298B3E9}" type="presParOf" srcId="{B3992AF0-527A-44A1-99E2-A3BC71BFA115}" destId="{46F8C91E-3215-45BA-A4A6-1FEDCB233318}" srcOrd="1" destOrd="0" presId="urn:microsoft.com/office/officeart/2005/8/layout/list1"/>
    <dgm:cxn modelId="{697C1518-C384-4E6B-94EB-A97E373F6726}" type="presParOf" srcId="{119E93FD-44B3-41D6-AE82-3698AE4FA625}" destId="{B03B5802-EF04-4268-80B3-20C33040483F}" srcOrd="1" destOrd="0" presId="urn:microsoft.com/office/officeart/2005/8/layout/list1"/>
    <dgm:cxn modelId="{0AEAA248-9E54-43EB-A531-173F9983650D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Describes the structure of the language and the way the different primitives can be combined together, independently of any particular representation or encoding.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4F526B-0880-4CCC-AB8C-F4BD1FCE2FD4}" type="presOf" srcId="{57BC8A8A-204B-4E59-B977-05B28AF58D10}" destId="{46F8C91E-3215-45BA-A4A6-1FEDCB233318}" srcOrd="1" destOrd="0" presId="urn:microsoft.com/office/officeart/2005/8/layout/list1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A238F075-F99E-46E3-89AF-1690167C62B6}" type="presOf" srcId="{0443BF9B-AE56-4167-8D66-C97CC2E44902}" destId="{119E93FD-44B3-41D6-AE82-3698AE4FA625}" srcOrd="0" destOrd="0" presId="urn:microsoft.com/office/officeart/2005/8/layout/list1"/>
    <dgm:cxn modelId="{11A343AF-BC87-4FC1-B15E-7810B4E6EED0}" type="presOf" srcId="{57BC8A8A-204B-4E59-B977-05B28AF58D10}" destId="{D1BC29ED-6DE8-4D0E-85CB-7AB4782B8C4D}" srcOrd="0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5AEFC104-4E09-4478-923A-CCAAE6A4975D}" type="presOf" srcId="{118802E0-126A-41C6-98CB-3D7555DF1D9D}" destId="{769FA104-1079-4E9D-8356-82970A30F1CC}" srcOrd="0" destOrd="0" presId="urn:microsoft.com/office/officeart/2005/8/layout/list1"/>
    <dgm:cxn modelId="{9DA5C5A7-B0C9-46D5-A8F2-4207442C26DD}" type="presParOf" srcId="{119E93FD-44B3-41D6-AE82-3698AE4FA625}" destId="{B3992AF0-527A-44A1-99E2-A3BC71BFA115}" srcOrd="0" destOrd="0" presId="urn:microsoft.com/office/officeart/2005/8/layout/list1"/>
    <dgm:cxn modelId="{33C90376-042B-4C13-991B-00A3DEE40333}" type="presParOf" srcId="{B3992AF0-527A-44A1-99E2-A3BC71BFA115}" destId="{D1BC29ED-6DE8-4D0E-85CB-7AB4782B8C4D}" srcOrd="0" destOrd="0" presId="urn:microsoft.com/office/officeart/2005/8/layout/list1"/>
    <dgm:cxn modelId="{36B46F49-1481-4435-ADC1-63CFD62A221A}" type="presParOf" srcId="{B3992AF0-527A-44A1-99E2-A3BC71BFA115}" destId="{46F8C91E-3215-45BA-A4A6-1FEDCB233318}" srcOrd="1" destOrd="0" presId="urn:microsoft.com/office/officeart/2005/8/layout/list1"/>
    <dgm:cxn modelId="{7BD7C11F-CFED-4D2A-8EA2-98FB0C409EF1}" type="presParOf" srcId="{119E93FD-44B3-41D6-AE82-3698AE4FA625}" destId="{B03B5802-EF04-4268-80B3-20C33040483F}" srcOrd="1" destOrd="0" presId="urn:microsoft.com/office/officeart/2005/8/layout/list1"/>
    <dgm:cxn modelId="{BC2FF9FF-2F08-4D0E-88A7-8995043F2BD0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/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/>
      <dgm:t>
        <a:bodyPr/>
        <a:lstStyle/>
        <a:p>
          <a:r>
            <a:rPr lang="en-US" smtClean="0"/>
            <a:t>Describes specific representations of the modeling language, covering encoding and/or visual appearance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CABE0-81BD-4C6D-B515-1FBB949D9405}" type="presOf" srcId="{118802E0-126A-41C6-98CB-3D7555DF1D9D}" destId="{769FA104-1079-4E9D-8356-82970A30F1CC}" srcOrd="0" destOrd="0" presId="urn:microsoft.com/office/officeart/2005/8/layout/list1"/>
    <dgm:cxn modelId="{86D7884D-17F2-4BE6-9C88-504625325528}" type="presOf" srcId="{57BC8A8A-204B-4E59-B977-05B28AF58D10}" destId="{46F8C91E-3215-45BA-A4A6-1FEDCB233318}" srcOrd="1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72D388DC-7B35-46ED-92CF-15CA7839B910}" type="presOf" srcId="{57BC8A8A-204B-4E59-B977-05B28AF58D10}" destId="{D1BC29ED-6DE8-4D0E-85CB-7AB4782B8C4D}" srcOrd="0" destOrd="0" presId="urn:microsoft.com/office/officeart/2005/8/layout/list1"/>
    <dgm:cxn modelId="{822A64BD-BB1C-40C7-AD9A-BF049153810C}" type="presOf" srcId="{0443BF9B-AE56-4167-8D66-C97CC2E44902}" destId="{119E93FD-44B3-41D6-AE82-3698AE4FA625}" srcOrd="0" destOrd="0" presId="urn:microsoft.com/office/officeart/2005/8/layout/list1"/>
    <dgm:cxn modelId="{731F837F-1AB4-48BF-9EEB-947E4C77DFF0}" type="presParOf" srcId="{119E93FD-44B3-41D6-AE82-3698AE4FA625}" destId="{B3992AF0-527A-44A1-99E2-A3BC71BFA115}" srcOrd="0" destOrd="0" presId="urn:microsoft.com/office/officeart/2005/8/layout/list1"/>
    <dgm:cxn modelId="{3BF67A06-40C0-434A-B8B4-53F239EFB237}" type="presParOf" srcId="{B3992AF0-527A-44A1-99E2-A3BC71BFA115}" destId="{D1BC29ED-6DE8-4D0E-85CB-7AB4782B8C4D}" srcOrd="0" destOrd="0" presId="urn:microsoft.com/office/officeart/2005/8/layout/list1"/>
    <dgm:cxn modelId="{226C81E0-2FE1-4B1B-BF18-E977FE6DC3D0}" type="presParOf" srcId="{B3992AF0-527A-44A1-99E2-A3BC71BFA115}" destId="{46F8C91E-3215-45BA-A4A6-1FEDCB233318}" srcOrd="1" destOrd="0" presId="urn:microsoft.com/office/officeart/2005/8/layout/list1"/>
    <dgm:cxn modelId="{DD892282-F46B-4CA0-8545-5AF950005953}" type="presParOf" srcId="{119E93FD-44B3-41D6-AE82-3698AE4FA625}" destId="{B03B5802-EF04-4268-80B3-20C33040483F}" srcOrd="1" destOrd="0" presId="urn:microsoft.com/office/officeart/2005/8/layout/list1"/>
    <dgm:cxn modelId="{FD018240-AE38-4DDF-ADB8-EB54B9D1BBE8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443BF9B-AE56-4167-8D66-C97CC2E449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C8A8A-204B-4E59-B977-05B28AF58D10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2D90700E-95BF-4E7C-B1D1-FB6FE1DD8CC5}" type="parTrans" cxnId="{76F565C4-9196-4511-81E3-4420E5F23D0F}">
      <dgm:prSet/>
      <dgm:spPr/>
      <dgm:t>
        <a:bodyPr/>
        <a:lstStyle/>
        <a:p>
          <a:endParaRPr lang="en-US"/>
        </a:p>
      </dgm:t>
    </dgm:pt>
    <dgm:pt modelId="{85FB5E7F-4037-4927-AB92-F0DA0F077969}" type="sibTrans" cxnId="{76F565C4-9196-4511-81E3-4420E5F23D0F}">
      <dgm:prSet/>
      <dgm:spPr/>
      <dgm:t>
        <a:bodyPr/>
        <a:lstStyle/>
        <a:p>
          <a:endParaRPr lang="en-US"/>
        </a:p>
      </dgm:t>
    </dgm:pt>
    <dgm:pt modelId="{118802E0-126A-41C6-98CB-3D7555DF1D9D}">
      <dgm:prSet phldrT="[Text]"/>
      <dgm:spPr>
        <a:ln>
          <a:solidFill>
            <a:srgbClr val="FFA143"/>
          </a:solidFill>
        </a:ln>
      </dgm:spPr>
      <dgm:t>
        <a:bodyPr/>
        <a:lstStyle/>
        <a:p>
          <a:r>
            <a:rPr lang="en-US" smtClean="0"/>
            <a:t>Describing the meaning of the elements defined in the language and the meaning of the different ways of combining them.</a:t>
          </a:r>
          <a:endParaRPr lang="en-US"/>
        </a:p>
      </dgm:t>
    </dgm:pt>
    <dgm:pt modelId="{70134033-C5FA-4A6E-80A1-EE338DE46847}" type="parTrans" cxnId="{42117876-4DF5-4051-AF6F-D686F2C93F4A}">
      <dgm:prSet/>
      <dgm:spPr/>
      <dgm:t>
        <a:bodyPr/>
        <a:lstStyle/>
        <a:p>
          <a:endParaRPr lang="en-US"/>
        </a:p>
      </dgm:t>
    </dgm:pt>
    <dgm:pt modelId="{410F6581-F3AE-411B-A8FB-EAB879DFC78D}" type="sibTrans" cxnId="{42117876-4DF5-4051-AF6F-D686F2C93F4A}">
      <dgm:prSet/>
      <dgm:spPr/>
      <dgm:t>
        <a:bodyPr/>
        <a:lstStyle/>
        <a:p>
          <a:endParaRPr lang="en-US"/>
        </a:p>
      </dgm:t>
    </dgm:pt>
    <dgm:pt modelId="{119E93FD-44B3-41D6-AE82-3698AE4FA625}" type="pres">
      <dgm:prSet presAssocID="{0443BF9B-AE56-4167-8D66-C97CC2E44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92AF0-527A-44A1-99E2-A3BC71BFA115}" type="pres">
      <dgm:prSet presAssocID="{57BC8A8A-204B-4E59-B977-05B28AF58D10}" presName="parentLin" presStyleCnt="0"/>
      <dgm:spPr/>
    </dgm:pt>
    <dgm:pt modelId="{D1BC29ED-6DE8-4D0E-85CB-7AB4782B8C4D}" type="pres">
      <dgm:prSet presAssocID="{57BC8A8A-204B-4E59-B977-05B28AF58D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6F8C91E-3215-45BA-A4A6-1FEDCB233318}" type="pres">
      <dgm:prSet presAssocID="{57BC8A8A-204B-4E59-B977-05B28AF58D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B5802-EF04-4268-80B3-20C33040483F}" type="pres">
      <dgm:prSet presAssocID="{57BC8A8A-204B-4E59-B977-05B28AF58D10}" presName="negativeSpace" presStyleCnt="0"/>
      <dgm:spPr/>
    </dgm:pt>
    <dgm:pt modelId="{769FA104-1079-4E9D-8356-82970A30F1CC}" type="pres">
      <dgm:prSet presAssocID="{57BC8A8A-204B-4E59-B977-05B28AF58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0A9FD-A078-4404-BB89-734D5CF20F09}" type="presOf" srcId="{57BC8A8A-204B-4E59-B977-05B28AF58D10}" destId="{D1BC29ED-6DE8-4D0E-85CB-7AB4782B8C4D}" srcOrd="0" destOrd="0" presId="urn:microsoft.com/office/officeart/2005/8/layout/list1"/>
    <dgm:cxn modelId="{FB5D7571-2882-4419-8090-C8080369DA43}" type="presOf" srcId="{118802E0-126A-41C6-98CB-3D7555DF1D9D}" destId="{769FA104-1079-4E9D-8356-82970A30F1CC}" srcOrd="0" destOrd="0" presId="urn:microsoft.com/office/officeart/2005/8/layout/list1"/>
    <dgm:cxn modelId="{238A6EDA-F803-499F-946A-77C9E89547C6}" type="presOf" srcId="{0443BF9B-AE56-4167-8D66-C97CC2E44902}" destId="{119E93FD-44B3-41D6-AE82-3698AE4FA625}" srcOrd="0" destOrd="0" presId="urn:microsoft.com/office/officeart/2005/8/layout/list1"/>
    <dgm:cxn modelId="{76F565C4-9196-4511-81E3-4420E5F23D0F}" srcId="{0443BF9B-AE56-4167-8D66-C97CC2E44902}" destId="{57BC8A8A-204B-4E59-B977-05B28AF58D10}" srcOrd="0" destOrd="0" parTransId="{2D90700E-95BF-4E7C-B1D1-FB6FE1DD8CC5}" sibTransId="{85FB5E7F-4037-4927-AB92-F0DA0F077969}"/>
    <dgm:cxn modelId="{42117876-4DF5-4051-AF6F-D686F2C93F4A}" srcId="{57BC8A8A-204B-4E59-B977-05B28AF58D10}" destId="{118802E0-126A-41C6-98CB-3D7555DF1D9D}" srcOrd="0" destOrd="0" parTransId="{70134033-C5FA-4A6E-80A1-EE338DE46847}" sibTransId="{410F6581-F3AE-411B-A8FB-EAB879DFC78D}"/>
    <dgm:cxn modelId="{F4F18B44-0125-405A-9950-4B085FF50F98}" type="presOf" srcId="{57BC8A8A-204B-4E59-B977-05B28AF58D10}" destId="{46F8C91E-3215-45BA-A4A6-1FEDCB233318}" srcOrd="1" destOrd="0" presId="urn:microsoft.com/office/officeart/2005/8/layout/list1"/>
    <dgm:cxn modelId="{0191864E-3648-47F5-8571-73D22CA6FFAB}" type="presParOf" srcId="{119E93FD-44B3-41D6-AE82-3698AE4FA625}" destId="{B3992AF0-527A-44A1-99E2-A3BC71BFA115}" srcOrd="0" destOrd="0" presId="urn:microsoft.com/office/officeart/2005/8/layout/list1"/>
    <dgm:cxn modelId="{457B971A-5E57-4711-9951-143E0A763506}" type="presParOf" srcId="{B3992AF0-527A-44A1-99E2-A3BC71BFA115}" destId="{D1BC29ED-6DE8-4D0E-85CB-7AB4782B8C4D}" srcOrd="0" destOrd="0" presId="urn:microsoft.com/office/officeart/2005/8/layout/list1"/>
    <dgm:cxn modelId="{8E7BE7D3-4B9C-4B83-9BE5-7DD5DF06E17A}" type="presParOf" srcId="{B3992AF0-527A-44A1-99E2-A3BC71BFA115}" destId="{46F8C91E-3215-45BA-A4A6-1FEDCB233318}" srcOrd="1" destOrd="0" presId="urn:microsoft.com/office/officeart/2005/8/layout/list1"/>
    <dgm:cxn modelId="{D3B6B303-B475-410D-B11D-EB2A84B16681}" type="presParOf" srcId="{119E93FD-44B3-41D6-AE82-3698AE4FA625}" destId="{B03B5802-EF04-4268-80B3-20C33040483F}" srcOrd="1" destOrd="0" presId="urn:microsoft.com/office/officeart/2005/8/layout/list1"/>
    <dgm:cxn modelId="{C41D8BED-B633-429F-AC6C-EB87A543D723}" type="presParOf" srcId="{119E93FD-44B3-41D6-AE82-3698AE4FA625}" destId="{769FA104-1079-4E9D-8356-82970A30F1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B2ADD-DE84-41F2-A759-76458AB2EF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56E64-F9A3-4A81-9E8A-7B217708EE1A}">
      <dgm:prSet phldrT="[Text]"/>
      <dgm:spPr/>
      <dgm:t>
        <a:bodyPr/>
        <a:lstStyle/>
        <a:p>
          <a:r>
            <a:rPr lang="es-ES_tradnl" smtClean="0"/>
            <a:t>Languages</a:t>
          </a:r>
          <a:endParaRPr lang="en-US"/>
        </a:p>
      </dgm:t>
    </dgm:pt>
    <dgm:pt modelId="{61581B89-C8D3-4C6E-A93E-AB3986AC6B4D}" type="parTrans" cxnId="{919732EB-1D71-4F29-A2A5-AF3310208AD7}">
      <dgm:prSet/>
      <dgm:spPr/>
      <dgm:t>
        <a:bodyPr/>
        <a:lstStyle/>
        <a:p>
          <a:endParaRPr lang="en-US"/>
        </a:p>
      </dgm:t>
    </dgm:pt>
    <dgm:pt modelId="{033412BE-34CA-4F44-A31B-C4E571E0A41E}" type="sibTrans" cxnId="{919732EB-1D71-4F29-A2A5-AF3310208AD7}">
      <dgm:prSet/>
      <dgm:spPr/>
      <dgm:t>
        <a:bodyPr/>
        <a:lstStyle/>
        <a:p>
          <a:endParaRPr lang="en-US"/>
        </a:p>
      </dgm:t>
    </dgm:pt>
    <dgm:pt modelId="{C4EB4F69-868C-4B49-941B-6F2F114D0954}">
      <dgm:prSet/>
      <dgm:spPr>
        <a:solidFill>
          <a:srgbClr val="FFA143"/>
        </a:solidFill>
      </dgm:spPr>
      <dgm:t>
        <a:bodyPr/>
        <a:lstStyle/>
        <a:p>
          <a:r>
            <a:rPr lang="es-ES_tradnl" smtClean="0"/>
            <a:t>Domain-Specific Languages</a:t>
          </a:r>
        </a:p>
      </dgm:t>
    </dgm:pt>
    <dgm:pt modelId="{36350173-3A74-44CD-A119-D510E60B671D}" type="parTrans" cxnId="{79AC4BF3-BCFE-4DDB-B832-C190F44B234B}">
      <dgm:prSet/>
      <dgm:spPr/>
      <dgm:t>
        <a:bodyPr/>
        <a:lstStyle/>
        <a:p>
          <a:endParaRPr lang="en-US"/>
        </a:p>
      </dgm:t>
    </dgm:pt>
    <dgm:pt modelId="{7F7A57EA-A213-435A-BD35-5293F4B79CC9}" type="sibTrans" cxnId="{79AC4BF3-BCFE-4DDB-B832-C190F44B234B}">
      <dgm:prSet/>
      <dgm:spPr/>
      <dgm:t>
        <a:bodyPr/>
        <a:lstStyle/>
        <a:p>
          <a:endParaRPr lang="en-US"/>
        </a:p>
      </dgm:t>
    </dgm:pt>
    <dgm:pt modelId="{D32FFF71-25BC-49F3-AC9C-9CEDB2C59207}">
      <dgm:prSet/>
      <dgm:spPr/>
      <dgm:t>
        <a:bodyPr/>
        <a:lstStyle/>
        <a:p>
          <a:r>
            <a:rPr lang="es-ES_tradnl" smtClean="0"/>
            <a:t>Xtext</a:t>
          </a:r>
        </a:p>
      </dgm:t>
    </dgm:pt>
    <dgm:pt modelId="{9A761DA3-5BAE-4B6D-9DDC-BD07C56696CC}" type="parTrans" cxnId="{F8827188-6E66-4320-A9D7-9982E04A716D}">
      <dgm:prSet/>
      <dgm:spPr/>
      <dgm:t>
        <a:bodyPr/>
        <a:lstStyle/>
        <a:p>
          <a:endParaRPr lang="en-US"/>
        </a:p>
      </dgm:t>
    </dgm:pt>
    <dgm:pt modelId="{4DE66A33-0387-49B0-8F97-66A2EFE465D8}" type="sibTrans" cxnId="{F8827188-6E66-4320-A9D7-9982E04A716D}">
      <dgm:prSet/>
      <dgm:spPr/>
      <dgm:t>
        <a:bodyPr/>
        <a:lstStyle/>
        <a:p>
          <a:endParaRPr lang="en-US"/>
        </a:p>
      </dgm:t>
    </dgm:pt>
    <dgm:pt modelId="{184B014B-9FD1-4100-8EED-2AA2749AB998}">
      <dgm:prSet/>
      <dgm:spPr/>
      <dgm:t>
        <a:bodyPr/>
        <a:lstStyle/>
        <a:p>
          <a:r>
            <a:rPr lang="es-ES_tradnl" smtClean="0"/>
            <a:t>GMF</a:t>
          </a:r>
          <a:endParaRPr lang="en-US"/>
        </a:p>
      </dgm:t>
    </dgm:pt>
    <dgm:pt modelId="{89C134BC-F168-40B9-B025-E23DB0A82854}" type="parTrans" cxnId="{3487BF12-71A4-46C1-9145-BC3C1BC6E541}">
      <dgm:prSet/>
      <dgm:spPr/>
      <dgm:t>
        <a:bodyPr/>
        <a:lstStyle/>
        <a:p>
          <a:endParaRPr lang="en-US"/>
        </a:p>
      </dgm:t>
    </dgm:pt>
    <dgm:pt modelId="{B9C46F91-CB86-4898-90CD-E97CCFBEC052}" type="sibTrans" cxnId="{3487BF12-71A4-46C1-9145-BC3C1BC6E541}">
      <dgm:prSet/>
      <dgm:spPr/>
      <dgm:t>
        <a:bodyPr/>
        <a:lstStyle/>
        <a:p>
          <a:endParaRPr lang="en-US"/>
        </a:p>
      </dgm:t>
    </dgm:pt>
    <dgm:pt modelId="{084F7A62-6A1C-423D-845E-B80E4AFA1140}" type="pres">
      <dgm:prSet presAssocID="{B97B2ADD-DE84-41F2-A759-76458AB2EF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2D13B0-7F81-4716-A250-69514F2250F5}" type="pres">
      <dgm:prSet presAssocID="{B97B2ADD-DE84-41F2-A759-76458AB2EFFC}" presName="Name1" presStyleCnt="0"/>
      <dgm:spPr/>
    </dgm:pt>
    <dgm:pt modelId="{364EB20C-0E07-474C-B38C-4F45A48A658B}" type="pres">
      <dgm:prSet presAssocID="{B97B2ADD-DE84-41F2-A759-76458AB2EFFC}" presName="cycle" presStyleCnt="0"/>
      <dgm:spPr/>
    </dgm:pt>
    <dgm:pt modelId="{4DE13F56-A62C-40FA-9808-47FB073C69C6}" type="pres">
      <dgm:prSet presAssocID="{B97B2ADD-DE84-41F2-A759-76458AB2EFFC}" presName="srcNode" presStyleLbl="node1" presStyleIdx="0" presStyleCnt="4"/>
      <dgm:spPr/>
    </dgm:pt>
    <dgm:pt modelId="{4DB79B70-64C5-4EB4-BFEE-540EA68DCC4D}" type="pres">
      <dgm:prSet presAssocID="{B97B2ADD-DE84-41F2-A759-76458AB2EFFC}" presName="conn" presStyleLbl="parChTrans1D2" presStyleIdx="0" presStyleCnt="1"/>
      <dgm:spPr/>
      <dgm:t>
        <a:bodyPr/>
        <a:lstStyle/>
        <a:p>
          <a:endParaRPr lang="en-US"/>
        </a:p>
      </dgm:t>
    </dgm:pt>
    <dgm:pt modelId="{7D4DB78E-07F1-4272-A78F-6800901EBF01}" type="pres">
      <dgm:prSet presAssocID="{B97B2ADD-DE84-41F2-A759-76458AB2EFFC}" presName="extraNode" presStyleLbl="node1" presStyleIdx="0" presStyleCnt="4"/>
      <dgm:spPr/>
    </dgm:pt>
    <dgm:pt modelId="{7E21D3B4-7064-454E-A828-E6B29D05F3E8}" type="pres">
      <dgm:prSet presAssocID="{B97B2ADD-DE84-41F2-A759-76458AB2EFFC}" presName="dstNode" presStyleLbl="node1" presStyleIdx="0" presStyleCnt="4"/>
      <dgm:spPr/>
    </dgm:pt>
    <dgm:pt modelId="{0C4B30E6-DC38-43C9-AC11-D2C19FAB2A51}" type="pres">
      <dgm:prSet presAssocID="{00956E64-F9A3-4A81-9E8A-7B217708EE1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2144-2B60-48FA-AF80-B39567790758}" type="pres">
      <dgm:prSet presAssocID="{00956E64-F9A3-4A81-9E8A-7B217708EE1A}" presName="accent_1" presStyleCnt="0"/>
      <dgm:spPr/>
    </dgm:pt>
    <dgm:pt modelId="{C4C12B5D-B9F2-4ECD-B6D0-D1EC980FA7B4}" type="pres">
      <dgm:prSet presAssocID="{00956E64-F9A3-4A81-9E8A-7B217708EE1A}" presName="accentRepeatNode" presStyleLbl="solidFgAcc1" presStyleIdx="0" presStyleCnt="4"/>
      <dgm:spPr/>
    </dgm:pt>
    <dgm:pt modelId="{40083AB5-015D-4E22-A65D-4C41D9ECE2DC}" type="pres">
      <dgm:prSet presAssocID="{C4EB4F69-868C-4B49-941B-6F2F114D095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E3E6-073B-4B3B-B470-5B0F566D5530}" type="pres">
      <dgm:prSet presAssocID="{C4EB4F69-868C-4B49-941B-6F2F114D0954}" presName="accent_2" presStyleCnt="0"/>
      <dgm:spPr/>
    </dgm:pt>
    <dgm:pt modelId="{B0154887-9313-403A-9267-E451709F3BE7}" type="pres">
      <dgm:prSet presAssocID="{C4EB4F69-868C-4B49-941B-6F2F114D0954}" presName="accentRepeatNode" presStyleLbl="solidFgAcc1" presStyleIdx="1" presStyleCnt="4"/>
      <dgm:spPr/>
    </dgm:pt>
    <dgm:pt modelId="{9E7F8121-B9DE-422E-B51C-55FDAB4D24E3}" type="pres">
      <dgm:prSet presAssocID="{D32FFF71-25BC-49F3-AC9C-9CEDB2C5920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A302-2795-4987-A904-5E0CC45C4C89}" type="pres">
      <dgm:prSet presAssocID="{D32FFF71-25BC-49F3-AC9C-9CEDB2C59207}" presName="accent_3" presStyleCnt="0"/>
      <dgm:spPr/>
    </dgm:pt>
    <dgm:pt modelId="{9117EEE3-3CC2-4FF7-B43D-C554F5828F1C}" type="pres">
      <dgm:prSet presAssocID="{D32FFF71-25BC-49F3-AC9C-9CEDB2C59207}" presName="accentRepeatNode" presStyleLbl="solidFgAcc1" presStyleIdx="2" presStyleCnt="4"/>
      <dgm:spPr/>
    </dgm:pt>
    <dgm:pt modelId="{431538AB-5EF3-4C4E-8692-B712C24CD9A0}" type="pres">
      <dgm:prSet presAssocID="{184B014B-9FD1-4100-8EED-2AA2749AB9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9204B-F120-4244-A56B-9932D7208DF4}" type="pres">
      <dgm:prSet presAssocID="{184B014B-9FD1-4100-8EED-2AA2749AB998}" presName="accent_4" presStyleCnt="0"/>
      <dgm:spPr/>
    </dgm:pt>
    <dgm:pt modelId="{045A6D91-D518-4406-B71C-CA9D2EC5034C}" type="pres">
      <dgm:prSet presAssocID="{184B014B-9FD1-4100-8EED-2AA2749AB998}" presName="accentRepeatNode" presStyleLbl="solidFgAcc1" presStyleIdx="3" presStyleCnt="4"/>
      <dgm:spPr/>
    </dgm:pt>
  </dgm:ptLst>
  <dgm:cxnLst>
    <dgm:cxn modelId="{6D970DD4-A57A-43A1-809F-8EF34D4C470B}" type="presOf" srcId="{184B014B-9FD1-4100-8EED-2AA2749AB998}" destId="{431538AB-5EF3-4C4E-8692-B712C24CD9A0}" srcOrd="0" destOrd="0" presId="urn:microsoft.com/office/officeart/2008/layout/VerticalCurvedList"/>
    <dgm:cxn modelId="{919732EB-1D71-4F29-A2A5-AF3310208AD7}" srcId="{B97B2ADD-DE84-41F2-A759-76458AB2EFFC}" destId="{00956E64-F9A3-4A81-9E8A-7B217708EE1A}" srcOrd="0" destOrd="0" parTransId="{61581B89-C8D3-4C6E-A93E-AB3986AC6B4D}" sibTransId="{033412BE-34CA-4F44-A31B-C4E571E0A41E}"/>
    <dgm:cxn modelId="{604A38A5-847C-469D-BF0A-C6BC59D3B131}" type="presOf" srcId="{C4EB4F69-868C-4B49-941B-6F2F114D0954}" destId="{40083AB5-015D-4E22-A65D-4C41D9ECE2DC}" srcOrd="0" destOrd="0" presId="urn:microsoft.com/office/officeart/2008/layout/VerticalCurvedList"/>
    <dgm:cxn modelId="{3487BF12-71A4-46C1-9145-BC3C1BC6E541}" srcId="{B97B2ADD-DE84-41F2-A759-76458AB2EFFC}" destId="{184B014B-9FD1-4100-8EED-2AA2749AB998}" srcOrd="3" destOrd="0" parTransId="{89C134BC-F168-40B9-B025-E23DB0A82854}" sibTransId="{B9C46F91-CB86-4898-90CD-E97CCFBEC052}"/>
    <dgm:cxn modelId="{CFB9EFFE-4020-44DD-B220-48C1E614303D}" type="presOf" srcId="{B97B2ADD-DE84-41F2-A759-76458AB2EFFC}" destId="{084F7A62-6A1C-423D-845E-B80E4AFA1140}" srcOrd="0" destOrd="0" presId="urn:microsoft.com/office/officeart/2008/layout/VerticalCurvedList"/>
    <dgm:cxn modelId="{F3B91E27-C865-4309-AC2F-31E74F245BF6}" type="presOf" srcId="{033412BE-34CA-4F44-A31B-C4E571E0A41E}" destId="{4DB79B70-64C5-4EB4-BFEE-540EA68DCC4D}" srcOrd="0" destOrd="0" presId="urn:microsoft.com/office/officeart/2008/layout/VerticalCurvedList"/>
    <dgm:cxn modelId="{E4FC59F6-BF28-428D-8E2A-FD81653C66F9}" type="presOf" srcId="{00956E64-F9A3-4A81-9E8A-7B217708EE1A}" destId="{0C4B30E6-DC38-43C9-AC11-D2C19FAB2A51}" srcOrd="0" destOrd="0" presId="urn:microsoft.com/office/officeart/2008/layout/VerticalCurvedList"/>
    <dgm:cxn modelId="{79AC4BF3-BCFE-4DDB-B832-C190F44B234B}" srcId="{B97B2ADD-DE84-41F2-A759-76458AB2EFFC}" destId="{C4EB4F69-868C-4B49-941B-6F2F114D0954}" srcOrd="1" destOrd="0" parTransId="{36350173-3A74-44CD-A119-D510E60B671D}" sibTransId="{7F7A57EA-A213-435A-BD35-5293F4B79CC9}"/>
    <dgm:cxn modelId="{46D143BD-7003-4CBA-AE0F-115705FA5158}" type="presOf" srcId="{D32FFF71-25BC-49F3-AC9C-9CEDB2C59207}" destId="{9E7F8121-B9DE-422E-B51C-55FDAB4D24E3}" srcOrd="0" destOrd="0" presId="urn:microsoft.com/office/officeart/2008/layout/VerticalCurvedList"/>
    <dgm:cxn modelId="{F8827188-6E66-4320-A9D7-9982E04A716D}" srcId="{B97B2ADD-DE84-41F2-A759-76458AB2EFFC}" destId="{D32FFF71-25BC-49F3-AC9C-9CEDB2C59207}" srcOrd="2" destOrd="0" parTransId="{9A761DA3-5BAE-4B6D-9DDC-BD07C56696CC}" sibTransId="{4DE66A33-0387-49B0-8F97-66A2EFE465D8}"/>
    <dgm:cxn modelId="{B613C1D4-91E2-4DC6-A2EE-68355BE05C49}" type="presParOf" srcId="{084F7A62-6A1C-423D-845E-B80E4AFA1140}" destId="{B22D13B0-7F81-4716-A250-69514F2250F5}" srcOrd="0" destOrd="0" presId="urn:microsoft.com/office/officeart/2008/layout/VerticalCurvedList"/>
    <dgm:cxn modelId="{D28728ED-0789-4776-A0D9-64BAD379F755}" type="presParOf" srcId="{B22D13B0-7F81-4716-A250-69514F2250F5}" destId="{364EB20C-0E07-474C-B38C-4F45A48A658B}" srcOrd="0" destOrd="0" presId="urn:microsoft.com/office/officeart/2008/layout/VerticalCurvedList"/>
    <dgm:cxn modelId="{722FDD89-C355-4682-93E9-71A4C9B05E6C}" type="presParOf" srcId="{364EB20C-0E07-474C-B38C-4F45A48A658B}" destId="{4DE13F56-A62C-40FA-9808-47FB073C69C6}" srcOrd="0" destOrd="0" presId="urn:microsoft.com/office/officeart/2008/layout/VerticalCurvedList"/>
    <dgm:cxn modelId="{AB5A9AEA-FB7A-40F8-A417-95DB90EE6FAD}" type="presParOf" srcId="{364EB20C-0E07-474C-B38C-4F45A48A658B}" destId="{4DB79B70-64C5-4EB4-BFEE-540EA68DCC4D}" srcOrd="1" destOrd="0" presId="urn:microsoft.com/office/officeart/2008/layout/VerticalCurvedList"/>
    <dgm:cxn modelId="{9B1CFA86-A9B8-41C5-9ED3-723C3ED346D4}" type="presParOf" srcId="{364EB20C-0E07-474C-B38C-4F45A48A658B}" destId="{7D4DB78E-07F1-4272-A78F-6800901EBF01}" srcOrd="2" destOrd="0" presId="urn:microsoft.com/office/officeart/2008/layout/VerticalCurvedList"/>
    <dgm:cxn modelId="{B5366BB8-5B70-4ECE-B581-049BD7645BBF}" type="presParOf" srcId="{364EB20C-0E07-474C-B38C-4F45A48A658B}" destId="{7E21D3B4-7064-454E-A828-E6B29D05F3E8}" srcOrd="3" destOrd="0" presId="urn:microsoft.com/office/officeart/2008/layout/VerticalCurvedList"/>
    <dgm:cxn modelId="{40C2C6DA-7626-4EBA-90BB-4BC065FFBC98}" type="presParOf" srcId="{B22D13B0-7F81-4716-A250-69514F2250F5}" destId="{0C4B30E6-DC38-43C9-AC11-D2C19FAB2A51}" srcOrd="1" destOrd="0" presId="urn:microsoft.com/office/officeart/2008/layout/VerticalCurvedList"/>
    <dgm:cxn modelId="{A79E0349-6E27-4259-B1D8-55D5AE7B460B}" type="presParOf" srcId="{B22D13B0-7F81-4716-A250-69514F2250F5}" destId="{3FDA2144-2B60-48FA-AF80-B39567790758}" srcOrd="2" destOrd="0" presId="urn:microsoft.com/office/officeart/2008/layout/VerticalCurvedList"/>
    <dgm:cxn modelId="{FB40F766-D676-438C-8F56-C19DDC18C6D0}" type="presParOf" srcId="{3FDA2144-2B60-48FA-AF80-B39567790758}" destId="{C4C12B5D-B9F2-4ECD-B6D0-D1EC980FA7B4}" srcOrd="0" destOrd="0" presId="urn:microsoft.com/office/officeart/2008/layout/VerticalCurvedList"/>
    <dgm:cxn modelId="{D3E5F992-BA2B-4F8F-92BF-EF7A13162EB1}" type="presParOf" srcId="{B22D13B0-7F81-4716-A250-69514F2250F5}" destId="{40083AB5-015D-4E22-A65D-4C41D9ECE2DC}" srcOrd="3" destOrd="0" presId="urn:microsoft.com/office/officeart/2008/layout/VerticalCurvedList"/>
    <dgm:cxn modelId="{5CABDFFA-4EE0-487A-9E86-5A81BFB790CA}" type="presParOf" srcId="{B22D13B0-7F81-4716-A250-69514F2250F5}" destId="{667BE3E6-073B-4B3B-B470-5B0F566D5530}" srcOrd="4" destOrd="0" presId="urn:microsoft.com/office/officeart/2008/layout/VerticalCurvedList"/>
    <dgm:cxn modelId="{909F5D2B-6AF9-442C-8440-FA524E8E1B00}" type="presParOf" srcId="{667BE3E6-073B-4B3B-B470-5B0F566D5530}" destId="{B0154887-9313-403A-9267-E451709F3BE7}" srcOrd="0" destOrd="0" presId="urn:microsoft.com/office/officeart/2008/layout/VerticalCurvedList"/>
    <dgm:cxn modelId="{13F6ECCF-3C83-43A4-9276-5A472023D114}" type="presParOf" srcId="{B22D13B0-7F81-4716-A250-69514F2250F5}" destId="{9E7F8121-B9DE-422E-B51C-55FDAB4D24E3}" srcOrd="5" destOrd="0" presId="urn:microsoft.com/office/officeart/2008/layout/VerticalCurvedList"/>
    <dgm:cxn modelId="{A3603184-D66F-4903-8470-1FC53074FF79}" type="presParOf" srcId="{B22D13B0-7F81-4716-A250-69514F2250F5}" destId="{08C9A302-2795-4987-A904-5E0CC45C4C89}" srcOrd="6" destOrd="0" presId="urn:microsoft.com/office/officeart/2008/layout/VerticalCurvedList"/>
    <dgm:cxn modelId="{894896FA-AFA9-44AA-A755-178CE64ACF4A}" type="presParOf" srcId="{08C9A302-2795-4987-A904-5E0CC45C4C89}" destId="{9117EEE3-3CC2-4FF7-B43D-C554F5828F1C}" srcOrd="0" destOrd="0" presId="urn:microsoft.com/office/officeart/2008/layout/VerticalCurvedList"/>
    <dgm:cxn modelId="{24E3C2AF-F596-4B4A-9CB6-D92F1536894C}" type="presParOf" srcId="{B22D13B0-7F81-4716-A250-69514F2250F5}" destId="{431538AB-5EF3-4C4E-8692-B712C24CD9A0}" srcOrd="7" destOrd="0" presId="urn:microsoft.com/office/officeart/2008/layout/VerticalCurvedList"/>
    <dgm:cxn modelId="{724A92D5-B952-4D89-A38D-108548B44583}" type="presParOf" srcId="{B22D13B0-7F81-4716-A250-69514F2250F5}" destId="{5BC9204B-F120-4244-A56B-9932D7208DF4}" srcOrd="8" destOrd="0" presId="urn:microsoft.com/office/officeart/2008/layout/VerticalCurvedList"/>
    <dgm:cxn modelId="{D513992D-5E91-46AB-8A9E-86E62BF73163}" type="presParOf" srcId="{5BC9204B-F120-4244-A56B-9932D7208DF4}" destId="{045A6D91-D518-4406-B71C-CA9D2EC50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2201760-4633-4E5C-983E-E248332444F2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905B7-699B-42C6-B06B-3316EEA36CB0}">
      <dgm:prSet phldrT="[Text]"/>
      <dgm:spPr/>
      <dgm:t>
        <a:bodyPr/>
        <a:lstStyle/>
        <a:p>
          <a:r>
            <a:rPr lang="es-ES_tradnl" smtClean="0"/>
            <a:t>DSL</a:t>
          </a:r>
          <a:endParaRPr lang="en-US"/>
        </a:p>
      </dgm:t>
    </dgm:pt>
    <dgm:pt modelId="{DB2EC170-4533-4AD0-BFA0-4C24732A4C27}" type="parTrans" cxnId="{23D21B3D-2642-40FA-9873-49C86B20730B}">
      <dgm:prSet/>
      <dgm:spPr/>
      <dgm:t>
        <a:bodyPr/>
        <a:lstStyle/>
        <a:p>
          <a:endParaRPr lang="en-US"/>
        </a:p>
      </dgm:t>
    </dgm:pt>
    <dgm:pt modelId="{CFC36438-F14A-4872-A68D-7FEB70AF85D7}" type="sibTrans" cxnId="{23D21B3D-2642-40FA-9873-49C86B20730B}">
      <dgm:prSet/>
      <dgm:spPr/>
      <dgm:t>
        <a:bodyPr/>
        <a:lstStyle/>
        <a:p>
          <a:endParaRPr lang="en-US"/>
        </a:p>
      </dgm:t>
    </dgm:pt>
    <dgm:pt modelId="{2D5CEE10-2607-467D-936B-273B4663AD11}">
      <dgm:prSet phldrT="[Text]"/>
      <dgm:spPr/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C591C520-DFEF-4D99-9288-2E0634A9FAD8}" type="parTrans" cxnId="{6327FA85-1767-4656-8616-20490984F8E2}">
      <dgm:prSet/>
      <dgm:spPr/>
      <dgm:t>
        <a:bodyPr/>
        <a:lstStyle/>
        <a:p>
          <a:endParaRPr lang="en-US"/>
        </a:p>
      </dgm:t>
    </dgm:pt>
    <dgm:pt modelId="{D419DEF7-E388-439D-A947-E3543D2D34DE}" type="sibTrans" cxnId="{6327FA85-1767-4656-8616-20490984F8E2}">
      <dgm:prSet/>
      <dgm:spPr/>
      <dgm:t>
        <a:bodyPr/>
        <a:lstStyle/>
        <a:p>
          <a:endParaRPr lang="en-US"/>
        </a:p>
      </dgm:t>
    </dgm:pt>
    <dgm:pt modelId="{AB1F8B36-EEAB-4F5D-9372-9C087DF66B7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16E248D0-85F3-405F-B2B7-6D0F990B5CE4}" type="parTrans" cxnId="{257BD276-BDED-42C0-9D1F-CF5E03AEC37D}">
      <dgm:prSet/>
      <dgm:spPr/>
      <dgm:t>
        <a:bodyPr/>
        <a:lstStyle/>
        <a:p>
          <a:endParaRPr lang="en-US"/>
        </a:p>
      </dgm:t>
    </dgm:pt>
    <dgm:pt modelId="{83DD05C0-33E7-45C3-9013-0DD75A168701}" type="sibTrans" cxnId="{257BD276-BDED-42C0-9D1F-CF5E03AEC37D}">
      <dgm:prSet/>
      <dgm:spPr/>
      <dgm:t>
        <a:bodyPr/>
        <a:lstStyle/>
        <a:p>
          <a:endParaRPr lang="en-US"/>
        </a:p>
      </dgm:t>
    </dgm:pt>
    <dgm:pt modelId="{EAEC11FE-B682-4883-9A6B-348A7C063EB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0D07D99D-80A5-4A26-B4FD-2784E460B6C9}" type="parTrans" cxnId="{4BA56240-44B8-45C1-8A75-FD37B803EE54}">
      <dgm:prSet/>
      <dgm:spPr/>
      <dgm:t>
        <a:bodyPr/>
        <a:lstStyle/>
        <a:p>
          <a:endParaRPr lang="en-US"/>
        </a:p>
      </dgm:t>
    </dgm:pt>
    <dgm:pt modelId="{06797BB4-D743-4743-A2F2-A63496C71E2E}" type="sibTrans" cxnId="{4BA56240-44B8-45C1-8A75-FD37B803EE54}">
      <dgm:prSet/>
      <dgm:spPr/>
      <dgm:t>
        <a:bodyPr/>
        <a:lstStyle/>
        <a:p>
          <a:endParaRPr lang="en-US"/>
        </a:p>
      </dgm:t>
    </dgm:pt>
    <dgm:pt modelId="{8EDFC502-5123-4415-858E-B380C3D13A6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Textual</a:t>
          </a:r>
          <a:endParaRPr lang="en-US"/>
        </a:p>
      </dgm:t>
    </dgm:pt>
    <dgm:pt modelId="{B8E850EE-3916-4063-8ABE-A5B1A629D8FE}" type="parTrans" cxnId="{2C9EF320-26F0-402C-B5BB-823C86197D8F}">
      <dgm:prSet/>
      <dgm:spPr/>
      <dgm:t>
        <a:bodyPr/>
        <a:lstStyle/>
        <a:p>
          <a:endParaRPr lang="en-US"/>
        </a:p>
      </dgm:t>
    </dgm:pt>
    <dgm:pt modelId="{473ACD3C-E3AB-4082-BB58-D1AE0C737C40}" type="sibTrans" cxnId="{2C9EF320-26F0-402C-B5BB-823C86197D8F}">
      <dgm:prSet/>
      <dgm:spPr/>
      <dgm:t>
        <a:bodyPr/>
        <a:lstStyle/>
        <a:p>
          <a:endParaRPr lang="en-US"/>
        </a:p>
      </dgm:t>
    </dgm:pt>
    <dgm:pt modelId="{CFD5353D-0053-40E4-A13C-8D3D3A33F62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Graphical</a:t>
          </a:r>
          <a:endParaRPr lang="en-US"/>
        </a:p>
      </dgm:t>
    </dgm:pt>
    <dgm:pt modelId="{8A8628D5-BE56-49EB-B827-8EC8826B122B}" type="parTrans" cxnId="{67588168-90B8-4D58-95B0-4C560D0A0E0B}">
      <dgm:prSet/>
      <dgm:spPr/>
      <dgm:t>
        <a:bodyPr/>
        <a:lstStyle/>
        <a:p>
          <a:endParaRPr lang="en-US"/>
        </a:p>
      </dgm:t>
    </dgm:pt>
    <dgm:pt modelId="{CCE2B40E-A854-48D8-9CA0-438D5FA44D3F}" type="sibTrans" cxnId="{67588168-90B8-4D58-95B0-4C560D0A0E0B}">
      <dgm:prSet/>
      <dgm:spPr/>
      <dgm:t>
        <a:bodyPr/>
        <a:lstStyle/>
        <a:p>
          <a:endParaRPr lang="en-US"/>
        </a:p>
      </dgm:t>
    </dgm:pt>
    <dgm:pt modelId="{6BFD4620-AEAE-4B4A-8E81-FD5C96B6A66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Concepts &amp; relationships</a:t>
          </a:r>
          <a:endParaRPr lang="en-US"/>
        </a:p>
      </dgm:t>
    </dgm:pt>
    <dgm:pt modelId="{DD475F1F-6098-4E67-BC5C-22D8B10957D4}" type="parTrans" cxnId="{6DE6FA01-E729-4F52-8EFC-446F36E77CAE}">
      <dgm:prSet/>
      <dgm:spPr/>
      <dgm:t>
        <a:bodyPr/>
        <a:lstStyle/>
        <a:p>
          <a:endParaRPr lang="en-US"/>
        </a:p>
      </dgm:t>
    </dgm:pt>
    <dgm:pt modelId="{F8B68E1B-A6D2-4EF5-8AD6-EF93BC5400B1}" type="sibTrans" cxnId="{6DE6FA01-E729-4F52-8EFC-446F36E77CAE}">
      <dgm:prSet/>
      <dgm:spPr/>
      <dgm:t>
        <a:bodyPr/>
        <a:lstStyle/>
        <a:p>
          <a:endParaRPr lang="en-US"/>
        </a:p>
      </dgm:t>
    </dgm:pt>
    <dgm:pt modelId="{F6E380B6-E05F-4021-9C51-459A738398D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Well-formed rules</a:t>
          </a:r>
          <a:endParaRPr lang="en-US"/>
        </a:p>
      </dgm:t>
    </dgm:pt>
    <dgm:pt modelId="{4C835970-9C3B-4D5A-8BFD-69DAAC134995}" type="parTrans" cxnId="{909FCA2F-16BC-4800-80A5-F4214581FB78}">
      <dgm:prSet/>
      <dgm:spPr/>
      <dgm:t>
        <a:bodyPr/>
        <a:lstStyle/>
        <a:p>
          <a:endParaRPr lang="en-US"/>
        </a:p>
      </dgm:t>
    </dgm:pt>
    <dgm:pt modelId="{78E1D8CC-089E-4182-8CA3-104503BD310A}" type="sibTrans" cxnId="{909FCA2F-16BC-4800-80A5-F4214581FB78}">
      <dgm:prSet/>
      <dgm:spPr/>
      <dgm:t>
        <a:bodyPr/>
        <a:lstStyle/>
        <a:p>
          <a:endParaRPr lang="en-US"/>
        </a:p>
      </dgm:t>
    </dgm:pt>
    <dgm:pt modelId="{FC03DBC8-094E-4524-A5E9-E8706D073A3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Denotational</a:t>
          </a:r>
          <a:endParaRPr lang="en-US"/>
        </a:p>
      </dgm:t>
    </dgm:pt>
    <dgm:pt modelId="{1097C9F8-D345-4C15-A75A-510AB1A2B228}" type="parTrans" cxnId="{EBA518E3-FE23-4796-9927-4BE004EBCFE8}">
      <dgm:prSet/>
      <dgm:spPr/>
      <dgm:t>
        <a:bodyPr/>
        <a:lstStyle/>
        <a:p>
          <a:endParaRPr lang="en-US"/>
        </a:p>
      </dgm:t>
    </dgm:pt>
    <dgm:pt modelId="{E09E5407-1343-4F07-B956-075A775AC505}" type="sibTrans" cxnId="{EBA518E3-FE23-4796-9927-4BE004EBCFE8}">
      <dgm:prSet/>
      <dgm:spPr/>
      <dgm:t>
        <a:bodyPr/>
        <a:lstStyle/>
        <a:p>
          <a:endParaRPr lang="en-US"/>
        </a:p>
      </dgm:t>
    </dgm:pt>
    <dgm:pt modelId="{D0666FA4-C2D5-49D7-AFD5-80184B98938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Pragmatic</a:t>
          </a:r>
          <a:endParaRPr lang="en-US"/>
        </a:p>
      </dgm:t>
    </dgm:pt>
    <dgm:pt modelId="{44AF2FF8-419A-4507-A226-0110EB000367}" type="parTrans" cxnId="{CD32D29D-135D-4152-9542-B67564859350}">
      <dgm:prSet/>
      <dgm:spPr/>
      <dgm:t>
        <a:bodyPr/>
        <a:lstStyle/>
        <a:p>
          <a:endParaRPr lang="en-US"/>
        </a:p>
      </dgm:t>
    </dgm:pt>
    <dgm:pt modelId="{47C869BF-DCDA-4243-A11D-EEF34348619B}" type="sibTrans" cxnId="{CD32D29D-135D-4152-9542-B67564859350}">
      <dgm:prSet/>
      <dgm:spPr/>
      <dgm:t>
        <a:bodyPr/>
        <a:lstStyle/>
        <a:p>
          <a:endParaRPr lang="en-US"/>
        </a:p>
      </dgm:t>
    </dgm:pt>
    <dgm:pt modelId="{73F93FB7-3D84-4A66-A259-B4ADEF7E981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Translational</a:t>
          </a:r>
          <a:endParaRPr lang="en-US"/>
        </a:p>
      </dgm:t>
    </dgm:pt>
    <dgm:pt modelId="{042E456A-BF61-480B-B53F-9C2A2ECEFBF8}" type="parTrans" cxnId="{9A65AA74-580C-4C7D-9AF1-A89FE2BEF245}">
      <dgm:prSet/>
      <dgm:spPr/>
      <dgm:t>
        <a:bodyPr/>
        <a:lstStyle/>
        <a:p>
          <a:endParaRPr lang="en-US"/>
        </a:p>
      </dgm:t>
    </dgm:pt>
    <dgm:pt modelId="{39E961E3-230B-4E79-BF0B-0E74F19580C3}" type="sibTrans" cxnId="{9A65AA74-580C-4C7D-9AF1-A89FE2BEF245}">
      <dgm:prSet/>
      <dgm:spPr/>
      <dgm:t>
        <a:bodyPr/>
        <a:lstStyle/>
        <a:p>
          <a:endParaRPr lang="en-US"/>
        </a:p>
      </dgm:t>
    </dgm:pt>
    <dgm:pt modelId="{96C2B30D-E458-4915-A697-FCEC87113AB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Operational</a:t>
          </a:r>
          <a:endParaRPr lang="en-US"/>
        </a:p>
      </dgm:t>
    </dgm:pt>
    <dgm:pt modelId="{E0A39BB2-CB05-49E2-B0F2-1F7557761ED3}" type="parTrans" cxnId="{B4C64BA3-A4EF-4764-80EE-EC8DF9113E50}">
      <dgm:prSet/>
      <dgm:spPr/>
      <dgm:t>
        <a:bodyPr/>
        <a:lstStyle/>
        <a:p>
          <a:endParaRPr lang="en-US"/>
        </a:p>
      </dgm:t>
    </dgm:pt>
    <dgm:pt modelId="{616FA82E-4119-4589-86F7-CE754643EEDD}" type="sibTrans" cxnId="{B4C64BA3-A4EF-4764-80EE-EC8DF9113E50}">
      <dgm:prSet/>
      <dgm:spPr/>
      <dgm:t>
        <a:bodyPr/>
        <a:lstStyle/>
        <a:p>
          <a:endParaRPr lang="en-US"/>
        </a:p>
      </dgm:t>
    </dgm:pt>
    <dgm:pt modelId="{4D5DA228-77D1-4486-ABC0-2F6AE957C083}" type="pres">
      <dgm:prSet presAssocID="{D2201760-4633-4E5C-983E-E248332444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1C0A8A-5E0F-4BFB-9FE7-48A6A82F4E78}" type="pres">
      <dgm:prSet presAssocID="{A66905B7-699B-42C6-B06B-3316EEA36CB0}" presName="vertOne" presStyleCnt="0"/>
      <dgm:spPr/>
    </dgm:pt>
    <dgm:pt modelId="{EE6AD3BE-1412-48A7-B165-AFE01AB2C407}" type="pres">
      <dgm:prSet presAssocID="{A66905B7-699B-42C6-B06B-3316EEA36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7B17E-69A9-4687-B13C-884446237B40}" type="pres">
      <dgm:prSet presAssocID="{A66905B7-699B-42C6-B06B-3316EEA36CB0}" presName="parTransOne" presStyleCnt="0"/>
      <dgm:spPr/>
    </dgm:pt>
    <dgm:pt modelId="{D5C1BAFF-DEE1-4514-B54B-633FBE5E6569}" type="pres">
      <dgm:prSet presAssocID="{A66905B7-699B-42C6-B06B-3316EEA36CB0}" presName="horzOne" presStyleCnt="0"/>
      <dgm:spPr/>
    </dgm:pt>
    <dgm:pt modelId="{380C4DE0-0C41-4AD1-9E6B-67B3A2ABF362}" type="pres">
      <dgm:prSet presAssocID="{2D5CEE10-2607-467D-936B-273B4663AD11}" presName="vertTwo" presStyleCnt="0"/>
      <dgm:spPr/>
    </dgm:pt>
    <dgm:pt modelId="{FE3498AF-53B6-48BD-9339-503E8D934104}" type="pres">
      <dgm:prSet presAssocID="{2D5CEE10-2607-467D-936B-273B4663AD1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80A2C-7C12-40D4-A4CC-74D2BF996357}" type="pres">
      <dgm:prSet presAssocID="{2D5CEE10-2607-467D-936B-273B4663AD11}" presName="parTransTwo" presStyleCnt="0"/>
      <dgm:spPr/>
    </dgm:pt>
    <dgm:pt modelId="{41E8EE8F-8883-4B07-B322-97DAC1C19FC0}" type="pres">
      <dgm:prSet presAssocID="{2D5CEE10-2607-467D-936B-273B4663AD11}" presName="horzTwo" presStyleCnt="0"/>
      <dgm:spPr/>
    </dgm:pt>
    <dgm:pt modelId="{744ECC32-7593-475B-80BB-F056ACB4A920}" type="pres">
      <dgm:prSet presAssocID="{6BFD4620-AEAE-4B4A-8E81-FD5C96B6A668}" presName="vertThree" presStyleCnt="0"/>
      <dgm:spPr/>
    </dgm:pt>
    <dgm:pt modelId="{E1873A0A-1DDE-4A6A-A9E7-FC829D8D8094}" type="pres">
      <dgm:prSet presAssocID="{6BFD4620-AEAE-4B4A-8E81-FD5C96B6A668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EBD4D-09EB-4B4E-BCEA-B9D1E6C61A8B}" type="pres">
      <dgm:prSet presAssocID="{6BFD4620-AEAE-4B4A-8E81-FD5C96B6A668}" presName="horzThree" presStyleCnt="0"/>
      <dgm:spPr/>
    </dgm:pt>
    <dgm:pt modelId="{2F8A7F47-83A6-4E4B-9994-B1FCBE59DD1B}" type="pres">
      <dgm:prSet presAssocID="{F8B68E1B-A6D2-4EF5-8AD6-EF93BC5400B1}" presName="sibSpaceThree" presStyleCnt="0"/>
      <dgm:spPr/>
    </dgm:pt>
    <dgm:pt modelId="{461DA605-6D61-43B3-8BDF-6CFEDBC1478A}" type="pres">
      <dgm:prSet presAssocID="{F6E380B6-E05F-4021-9C51-459A738398D5}" presName="vertThree" presStyleCnt="0"/>
      <dgm:spPr/>
    </dgm:pt>
    <dgm:pt modelId="{C419DF09-5A8E-4243-98D4-7E810B0D8134}" type="pres">
      <dgm:prSet presAssocID="{F6E380B6-E05F-4021-9C51-459A738398D5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492E0-9397-40A4-9DFC-0B7D511263EB}" type="pres">
      <dgm:prSet presAssocID="{F6E380B6-E05F-4021-9C51-459A738398D5}" presName="horzThree" presStyleCnt="0"/>
      <dgm:spPr/>
    </dgm:pt>
    <dgm:pt modelId="{C896F67F-9BE4-4C70-82A5-CFBD7C0DABB5}" type="pres">
      <dgm:prSet presAssocID="{D419DEF7-E388-439D-A947-E3543D2D34DE}" presName="sibSpaceTwo" presStyleCnt="0"/>
      <dgm:spPr/>
    </dgm:pt>
    <dgm:pt modelId="{52E428DE-02AB-4097-8E35-9C725DD8D278}" type="pres">
      <dgm:prSet presAssocID="{AB1F8B36-EEAB-4F5D-9372-9C087DF66B7E}" presName="vertTwo" presStyleCnt="0"/>
      <dgm:spPr/>
    </dgm:pt>
    <dgm:pt modelId="{FAE4467B-1F88-4D05-9CF7-CB2C84C875F1}" type="pres">
      <dgm:prSet presAssocID="{AB1F8B36-EEAB-4F5D-9372-9C087DF66B7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EA419-50F0-407E-848E-7BD0F6CD242C}" type="pres">
      <dgm:prSet presAssocID="{AB1F8B36-EEAB-4F5D-9372-9C087DF66B7E}" presName="parTransTwo" presStyleCnt="0"/>
      <dgm:spPr/>
    </dgm:pt>
    <dgm:pt modelId="{DD2333F0-59CA-4E6D-92DB-CC562791DB6F}" type="pres">
      <dgm:prSet presAssocID="{AB1F8B36-EEAB-4F5D-9372-9C087DF66B7E}" presName="horzTwo" presStyleCnt="0"/>
      <dgm:spPr/>
    </dgm:pt>
    <dgm:pt modelId="{A372E354-7C5B-4540-A7D7-9CAF666BE639}" type="pres">
      <dgm:prSet presAssocID="{8EDFC502-5123-4415-858E-B380C3D13A6D}" presName="vertThree" presStyleCnt="0"/>
      <dgm:spPr/>
    </dgm:pt>
    <dgm:pt modelId="{ABE4E4EE-2A16-40DD-90D2-BADB5B466931}" type="pres">
      <dgm:prSet presAssocID="{8EDFC502-5123-4415-858E-B380C3D13A6D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4347A-F39B-4955-8EEE-DEBBFDAE4089}" type="pres">
      <dgm:prSet presAssocID="{8EDFC502-5123-4415-858E-B380C3D13A6D}" presName="horzThree" presStyleCnt="0"/>
      <dgm:spPr/>
    </dgm:pt>
    <dgm:pt modelId="{0C0B9281-6A22-4E30-A908-247C0C6DC64C}" type="pres">
      <dgm:prSet presAssocID="{473ACD3C-E3AB-4082-BB58-D1AE0C737C40}" presName="sibSpaceThree" presStyleCnt="0"/>
      <dgm:spPr/>
    </dgm:pt>
    <dgm:pt modelId="{B4551070-E186-4869-9CCA-4EC6552EC5D3}" type="pres">
      <dgm:prSet presAssocID="{CFD5353D-0053-40E4-A13C-8D3D3A33F62B}" presName="vertThree" presStyleCnt="0"/>
      <dgm:spPr/>
    </dgm:pt>
    <dgm:pt modelId="{A74C576D-ECFF-491A-860A-411DF6B1A625}" type="pres">
      <dgm:prSet presAssocID="{CFD5353D-0053-40E4-A13C-8D3D3A33F62B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AF20-6C86-421C-9481-2477C5DBE931}" type="pres">
      <dgm:prSet presAssocID="{CFD5353D-0053-40E4-A13C-8D3D3A33F62B}" presName="horzThree" presStyleCnt="0"/>
      <dgm:spPr/>
    </dgm:pt>
    <dgm:pt modelId="{A77413CE-9983-4AC9-954A-319A0196A8BF}" type="pres">
      <dgm:prSet presAssocID="{83DD05C0-33E7-45C3-9013-0DD75A168701}" presName="sibSpaceTwo" presStyleCnt="0"/>
      <dgm:spPr/>
    </dgm:pt>
    <dgm:pt modelId="{410071B4-4763-4520-84A7-AF4437775ACE}" type="pres">
      <dgm:prSet presAssocID="{EAEC11FE-B682-4883-9A6B-348A7C063EB5}" presName="vertTwo" presStyleCnt="0"/>
      <dgm:spPr/>
    </dgm:pt>
    <dgm:pt modelId="{3C609AA3-7087-4A83-B27B-22D736E86500}" type="pres">
      <dgm:prSet presAssocID="{EAEC11FE-B682-4883-9A6B-348A7C063E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DB1A3-5206-410A-AAEC-C901AFD7924A}" type="pres">
      <dgm:prSet presAssocID="{EAEC11FE-B682-4883-9A6B-348A7C063EB5}" presName="parTransTwo" presStyleCnt="0"/>
      <dgm:spPr/>
    </dgm:pt>
    <dgm:pt modelId="{C83BD7DC-4AF4-46C6-AE17-08EEBCE424F2}" type="pres">
      <dgm:prSet presAssocID="{EAEC11FE-B682-4883-9A6B-348A7C063EB5}" presName="horzTwo" presStyleCnt="0"/>
      <dgm:spPr/>
    </dgm:pt>
    <dgm:pt modelId="{566B5E01-10B9-41A4-BF7F-6505E94F67AC}" type="pres">
      <dgm:prSet presAssocID="{FC03DBC8-094E-4524-A5E9-E8706D073A3C}" presName="vertThree" presStyleCnt="0"/>
      <dgm:spPr/>
    </dgm:pt>
    <dgm:pt modelId="{EB67805E-D2D4-463A-937F-DDB08C1C636F}" type="pres">
      <dgm:prSet presAssocID="{FC03DBC8-094E-4524-A5E9-E8706D073A3C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E5A7F-292D-4DFF-BEFB-EBF780E0CF46}" type="pres">
      <dgm:prSet presAssocID="{FC03DBC8-094E-4524-A5E9-E8706D073A3C}" presName="horzThree" presStyleCnt="0"/>
      <dgm:spPr/>
    </dgm:pt>
    <dgm:pt modelId="{B9B06BA8-EBF8-4990-9EA5-83FBC8A77E42}" type="pres">
      <dgm:prSet presAssocID="{E09E5407-1343-4F07-B956-075A775AC505}" presName="sibSpaceThree" presStyleCnt="0"/>
      <dgm:spPr/>
    </dgm:pt>
    <dgm:pt modelId="{8A6369CA-F5E0-4FC5-8933-F84A1DD0E30A}" type="pres">
      <dgm:prSet presAssocID="{D0666FA4-C2D5-49D7-AFD5-80184B989380}" presName="vertThree" presStyleCnt="0"/>
      <dgm:spPr/>
    </dgm:pt>
    <dgm:pt modelId="{99639555-D029-4271-A5D9-04D69E358CB5}" type="pres">
      <dgm:prSet presAssocID="{D0666FA4-C2D5-49D7-AFD5-80184B98938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79BF0-3DB7-4B0F-9F93-7DFFD2A1D0F3}" type="pres">
      <dgm:prSet presAssocID="{D0666FA4-C2D5-49D7-AFD5-80184B989380}" presName="horzThree" presStyleCnt="0"/>
      <dgm:spPr/>
    </dgm:pt>
    <dgm:pt modelId="{8631538B-5196-4825-8E47-CDBA846834A3}" type="pres">
      <dgm:prSet presAssocID="{47C869BF-DCDA-4243-A11D-EEF34348619B}" presName="sibSpaceThree" presStyleCnt="0"/>
      <dgm:spPr/>
    </dgm:pt>
    <dgm:pt modelId="{F4F97961-1FC9-4744-836A-3516C4FAA457}" type="pres">
      <dgm:prSet presAssocID="{73F93FB7-3D84-4A66-A259-B4ADEF7E981A}" presName="vertThree" presStyleCnt="0"/>
      <dgm:spPr/>
    </dgm:pt>
    <dgm:pt modelId="{8F9EC521-AF33-459A-8A8E-9A034FF67F3F}" type="pres">
      <dgm:prSet presAssocID="{73F93FB7-3D84-4A66-A259-B4ADEF7E981A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2F0BC-674D-4ACB-B8FD-2AAF2CF00A16}" type="pres">
      <dgm:prSet presAssocID="{73F93FB7-3D84-4A66-A259-B4ADEF7E981A}" presName="horzThree" presStyleCnt="0"/>
      <dgm:spPr/>
    </dgm:pt>
    <dgm:pt modelId="{CBF02D71-7321-4858-B3DF-F8EA4A3D3952}" type="pres">
      <dgm:prSet presAssocID="{39E961E3-230B-4E79-BF0B-0E74F19580C3}" presName="sibSpaceThree" presStyleCnt="0"/>
      <dgm:spPr/>
    </dgm:pt>
    <dgm:pt modelId="{DE214725-1DB8-4888-94AD-86D37017F5BC}" type="pres">
      <dgm:prSet presAssocID="{96C2B30D-E458-4915-A697-FCEC87113AB9}" presName="vertThree" presStyleCnt="0"/>
      <dgm:spPr/>
    </dgm:pt>
    <dgm:pt modelId="{6FFA6A40-043E-4B6E-8402-D0946D769EF6}" type="pres">
      <dgm:prSet presAssocID="{96C2B30D-E458-4915-A697-FCEC87113AB9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FA3DE-B25C-46EF-8FCF-3DDAD70F28E3}" type="pres">
      <dgm:prSet presAssocID="{96C2B30D-E458-4915-A697-FCEC87113AB9}" presName="horzThree" presStyleCnt="0"/>
      <dgm:spPr/>
    </dgm:pt>
  </dgm:ptLst>
  <dgm:cxnLst>
    <dgm:cxn modelId="{6327FA85-1767-4656-8616-20490984F8E2}" srcId="{A66905B7-699B-42C6-B06B-3316EEA36CB0}" destId="{2D5CEE10-2607-467D-936B-273B4663AD11}" srcOrd="0" destOrd="0" parTransId="{C591C520-DFEF-4D99-9288-2E0634A9FAD8}" sibTransId="{D419DEF7-E388-439D-A947-E3543D2D34DE}"/>
    <dgm:cxn modelId="{4BA56240-44B8-45C1-8A75-FD37B803EE54}" srcId="{A66905B7-699B-42C6-B06B-3316EEA36CB0}" destId="{EAEC11FE-B682-4883-9A6B-348A7C063EB5}" srcOrd="2" destOrd="0" parTransId="{0D07D99D-80A5-4A26-B4FD-2784E460B6C9}" sibTransId="{06797BB4-D743-4743-A2F2-A63496C71E2E}"/>
    <dgm:cxn modelId="{C78B7C76-AF84-4E6D-BF33-89BBAE81F39A}" type="presOf" srcId="{6BFD4620-AEAE-4B4A-8E81-FD5C96B6A668}" destId="{E1873A0A-1DDE-4A6A-A9E7-FC829D8D8094}" srcOrd="0" destOrd="0" presId="urn:microsoft.com/office/officeart/2005/8/layout/architecture+Icon"/>
    <dgm:cxn modelId="{B4C64BA3-A4EF-4764-80EE-EC8DF9113E50}" srcId="{EAEC11FE-B682-4883-9A6B-348A7C063EB5}" destId="{96C2B30D-E458-4915-A697-FCEC87113AB9}" srcOrd="3" destOrd="0" parTransId="{E0A39BB2-CB05-49E2-B0F2-1F7557761ED3}" sibTransId="{616FA82E-4119-4589-86F7-CE754643EEDD}"/>
    <dgm:cxn modelId="{909FCA2F-16BC-4800-80A5-F4214581FB78}" srcId="{2D5CEE10-2607-467D-936B-273B4663AD11}" destId="{F6E380B6-E05F-4021-9C51-459A738398D5}" srcOrd="1" destOrd="0" parTransId="{4C835970-9C3B-4D5A-8BFD-69DAAC134995}" sibTransId="{78E1D8CC-089E-4182-8CA3-104503BD310A}"/>
    <dgm:cxn modelId="{9A65AA74-580C-4C7D-9AF1-A89FE2BEF245}" srcId="{EAEC11FE-B682-4883-9A6B-348A7C063EB5}" destId="{73F93FB7-3D84-4A66-A259-B4ADEF7E981A}" srcOrd="2" destOrd="0" parTransId="{042E456A-BF61-480B-B53F-9C2A2ECEFBF8}" sibTransId="{39E961E3-230B-4E79-BF0B-0E74F19580C3}"/>
    <dgm:cxn modelId="{7F8C1AC1-1629-4E35-AB61-C290F6546E64}" type="presOf" srcId="{CFD5353D-0053-40E4-A13C-8D3D3A33F62B}" destId="{A74C576D-ECFF-491A-860A-411DF6B1A625}" srcOrd="0" destOrd="0" presId="urn:microsoft.com/office/officeart/2005/8/layout/architecture+Icon"/>
    <dgm:cxn modelId="{D25A9BFA-B0E5-406F-95D6-6C8E220721E2}" type="presOf" srcId="{D2201760-4633-4E5C-983E-E248332444F2}" destId="{4D5DA228-77D1-4486-ABC0-2F6AE957C083}" srcOrd="0" destOrd="0" presId="urn:microsoft.com/office/officeart/2005/8/layout/architecture+Icon"/>
    <dgm:cxn modelId="{5C03AA89-BECA-4720-A1AD-056B00D77411}" type="presOf" srcId="{AB1F8B36-EEAB-4F5D-9372-9C087DF66B7E}" destId="{FAE4467B-1F88-4D05-9CF7-CB2C84C875F1}" srcOrd="0" destOrd="0" presId="urn:microsoft.com/office/officeart/2005/8/layout/architecture+Icon"/>
    <dgm:cxn modelId="{0516B7BA-02F8-4219-A98B-B4723A2D59BF}" type="presOf" srcId="{EAEC11FE-B682-4883-9A6B-348A7C063EB5}" destId="{3C609AA3-7087-4A83-B27B-22D736E86500}" srcOrd="0" destOrd="0" presId="urn:microsoft.com/office/officeart/2005/8/layout/architecture+Icon"/>
    <dgm:cxn modelId="{FA3EB814-49B0-46B4-BD9B-6C0AE45EA167}" type="presOf" srcId="{2D5CEE10-2607-467D-936B-273B4663AD11}" destId="{FE3498AF-53B6-48BD-9339-503E8D934104}" srcOrd="0" destOrd="0" presId="urn:microsoft.com/office/officeart/2005/8/layout/architecture+Icon"/>
    <dgm:cxn modelId="{EBA518E3-FE23-4796-9927-4BE004EBCFE8}" srcId="{EAEC11FE-B682-4883-9A6B-348A7C063EB5}" destId="{FC03DBC8-094E-4524-A5E9-E8706D073A3C}" srcOrd="0" destOrd="0" parTransId="{1097C9F8-D345-4C15-A75A-510AB1A2B228}" sibTransId="{E09E5407-1343-4F07-B956-075A775AC505}"/>
    <dgm:cxn modelId="{56C5B3D9-B527-42DB-8402-AE58CFEFE278}" type="presOf" srcId="{8EDFC502-5123-4415-858E-B380C3D13A6D}" destId="{ABE4E4EE-2A16-40DD-90D2-BADB5B466931}" srcOrd="0" destOrd="0" presId="urn:microsoft.com/office/officeart/2005/8/layout/architecture+Icon"/>
    <dgm:cxn modelId="{C5554B4C-30FF-4506-8E81-E179F159211A}" type="presOf" srcId="{FC03DBC8-094E-4524-A5E9-E8706D073A3C}" destId="{EB67805E-D2D4-463A-937F-DDB08C1C636F}" srcOrd="0" destOrd="0" presId="urn:microsoft.com/office/officeart/2005/8/layout/architecture+Icon"/>
    <dgm:cxn modelId="{CD32D29D-135D-4152-9542-B67564859350}" srcId="{EAEC11FE-B682-4883-9A6B-348A7C063EB5}" destId="{D0666FA4-C2D5-49D7-AFD5-80184B989380}" srcOrd="1" destOrd="0" parTransId="{44AF2FF8-419A-4507-A226-0110EB000367}" sibTransId="{47C869BF-DCDA-4243-A11D-EEF34348619B}"/>
    <dgm:cxn modelId="{257BD276-BDED-42C0-9D1F-CF5E03AEC37D}" srcId="{A66905B7-699B-42C6-B06B-3316EEA36CB0}" destId="{AB1F8B36-EEAB-4F5D-9372-9C087DF66B7E}" srcOrd="1" destOrd="0" parTransId="{16E248D0-85F3-405F-B2B7-6D0F990B5CE4}" sibTransId="{83DD05C0-33E7-45C3-9013-0DD75A168701}"/>
    <dgm:cxn modelId="{41101CDC-D9E4-4984-B5F7-582C21E409EB}" type="presOf" srcId="{73F93FB7-3D84-4A66-A259-B4ADEF7E981A}" destId="{8F9EC521-AF33-459A-8A8E-9A034FF67F3F}" srcOrd="0" destOrd="0" presId="urn:microsoft.com/office/officeart/2005/8/layout/architecture+Icon"/>
    <dgm:cxn modelId="{2C9EF320-26F0-402C-B5BB-823C86197D8F}" srcId="{AB1F8B36-EEAB-4F5D-9372-9C087DF66B7E}" destId="{8EDFC502-5123-4415-858E-B380C3D13A6D}" srcOrd="0" destOrd="0" parTransId="{B8E850EE-3916-4063-8ABE-A5B1A629D8FE}" sibTransId="{473ACD3C-E3AB-4082-BB58-D1AE0C737C40}"/>
    <dgm:cxn modelId="{23D21B3D-2642-40FA-9873-49C86B20730B}" srcId="{D2201760-4633-4E5C-983E-E248332444F2}" destId="{A66905B7-699B-42C6-B06B-3316EEA36CB0}" srcOrd="0" destOrd="0" parTransId="{DB2EC170-4533-4AD0-BFA0-4C24732A4C27}" sibTransId="{CFC36438-F14A-4872-A68D-7FEB70AF85D7}"/>
    <dgm:cxn modelId="{67588168-90B8-4D58-95B0-4C560D0A0E0B}" srcId="{AB1F8B36-EEAB-4F5D-9372-9C087DF66B7E}" destId="{CFD5353D-0053-40E4-A13C-8D3D3A33F62B}" srcOrd="1" destOrd="0" parTransId="{8A8628D5-BE56-49EB-B827-8EC8826B122B}" sibTransId="{CCE2B40E-A854-48D8-9CA0-438D5FA44D3F}"/>
    <dgm:cxn modelId="{6DE6FA01-E729-4F52-8EFC-446F36E77CAE}" srcId="{2D5CEE10-2607-467D-936B-273B4663AD11}" destId="{6BFD4620-AEAE-4B4A-8E81-FD5C96B6A668}" srcOrd="0" destOrd="0" parTransId="{DD475F1F-6098-4E67-BC5C-22D8B10957D4}" sibTransId="{F8B68E1B-A6D2-4EF5-8AD6-EF93BC5400B1}"/>
    <dgm:cxn modelId="{ABE79B23-1C8C-4707-B058-28E8E479DEA3}" type="presOf" srcId="{A66905B7-699B-42C6-B06B-3316EEA36CB0}" destId="{EE6AD3BE-1412-48A7-B165-AFE01AB2C407}" srcOrd="0" destOrd="0" presId="urn:microsoft.com/office/officeart/2005/8/layout/architecture+Icon"/>
    <dgm:cxn modelId="{FB185C5E-290C-47B7-AFC9-7F7C1E3E5F9C}" type="presOf" srcId="{D0666FA4-C2D5-49D7-AFD5-80184B989380}" destId="{99639555-D029-4271-A5D9-04D69E358CB5}" srcOrd="0" destOrd="0" presId="urn:microsoft.com/office/officeart/2005/8/layout/architecture+Icon"/>
    <dgm:cxn modelId="{8931581A-060E-4612-A7CC-564F41550E2D}" type="presOf" srcId="{F6E380B6-E05F-4021-9C51-459A738398D5}" destId="{C419DF09-5A8E-4243-98D4-7E810B0D8134}" srcOrd="0" destOrd="0" presId="urn:microsoft.com/office/officeart/2005/8/layout/architecture+Icon"/>
    <dgm:cxn modelId="{09124CB7-4C15-4C7E-9DD2-CBEA0F77A5E1}" type="presOf" srcId="{96C2B30D-E458-4915-A697-FCEC87113AB9}" destId="{6FFA6A40-043E-4B6E-8402-D0946D769EF6}" srcOrd="0" destOrd="0" presId="urn:microsoft.com/office/officeart/2005/8/layout/architecture+Icon"/>
    <dgm:cxn modelId="{677089FF-DAAA-42F2-9920-32AE13EC45CC}" type="presParOf" srcId="{4D5DA228-77D1-4486-ABC0-2F6AE957C083}" destId="{861C0A8A-5E0F-4BFB-9FE7-48A6A82F4E78}" srcOrd="0" destOrd="0" presId="urn:microsoft.com/office/officeart/2005/8/layout/architecture+Icon"/>
    <dgm:cxn modelId="{599EE7D9-26E4-420A-A932-AE140AED97FF}" type="presParOf" srcId="{861C0A8A-5E0F-4BFB-9FE7-48A6A82F4E78}" destId="{EE6AD3BE-1412-48A7-B165-AFE01AB2C407}" srcOrd="0" destOrd="0" presId="urn:microsoft.com/office/officeart/2005/8/layout/architecture+Icon"/>
    <dgm:cxn modelId="{6E27806B-EF61-4315-9A66-F3D2E51CD961}" type="presParOf" srcId="{861C0A8A-5E0F-4BFB-9FE7-48A6A82F4E78}" destId="{7647B17E-69A9-4687-B13C-884446237B40}" srcOrd="1" destOrd="0" presId="urn:microsoft.com/office/officeart/2005/8/layout/architecture+Icon"/>
    <dgm:cxn modelId="{04F2BC63-AE49-4CF9-94AA-BBFBDF7D88D8}" type="presParOf" srcId="{861C0A8A-5E0F-4BFB-9FE7-48A6A82F4E78}" destId="{D5C1BAFF-DEE1-4514-B54B-633FBE5E6569}" srcOrd="2" destOrd="0" presId="urn:microsoft.com/office/officeart/2005/8/layout/architecture+Icon"/>
    <dgm:cxn modelId="{9BAFBAF4-5BDB-49F7-9B6F-334E91F35A7E}" type="presParOf" srcId="{D5C1BAFF-DEE1-4514-B54B-633FBE5E6569}" destId="{380C4DE0-0C41-4AD1-9E6B-67B3A2ABF362}" srcOrd="0" destOrd="0" presId="urn:microsoft.com/office/officeart/2005/8/layout/architecture+Icon"/>
    <dgm:cxn modelId="{151342DD-288A-48A5-BE3F-15E3AD5FF5D1}" type="presParOf" srcId="{380C4DE0-0C41-4AD1-9E6B-67B3A2ABF362}" destId="{FE3498AF-53B6-48BD-9339-503E8D934104}" srcOrd="0" destOrd="0" presId="urn:microsoft.com/office/officeart/2005/8/layout/architecture+Icon"/>
    <dgm:cxn modelId="{94C716C6-A63F-47F8-97CB-3B5DFFC25D42}" type="presParOf" srcId="{380C4DE0-0C41-4AD1-9E6B-67B3A2ABF362}" destId="{22180A2C-7C12-40D4-A4CC-74D2BF996357}" srcOrd="1" destOrd="0" presId="urn:microsoft.com/office/officeart/2005/8/layout/architecture+Icon"/>
    <dgm:cxn modelId="{48FCB3D3-90A8-4347-BF3C-E81059FC358E}" type="presParOf" srcId="{380C4DE0-0C41-4AD1-9E6B-67B3A2ABF362}" destId="{41E8EE8F-8883-4B07-B322-97DAC1C19FC0}" srcOrd="2" destOrd="0" presId="urn:microsoft.com/office/officeart/2005/8/layout/architecture+Icon"/>
    <dgm:cxn modelId="{254263B5-E3C3-4D52-B62F-0DDCAE4D85C0}" type="presParOf" srcId="{41E8EE8F-8883-4B07-B322-97DAC1C19FC0}" destId="{744ECC32-7593-475B-80BB-F056ACB4A920}" srcOrd="0" destOrd="0" presId="urn:microsoft.com/office/officeart/2005/8/layout/architecture+Icon"/>
    <dgm:cxn modelId="{FFC3104C-3A52-4ED2-83D7-2DED72A1F0A4}" type="presParOf" srcId="{744ECC32-7593-475B-80BB-F056ACB4A920}" destId="{E1873A0A-1DDE-4A6A-A9E7-FC829D8D8094}" srcOrd="0" destOrd="0" presId="urn:microsoft.com/office/officeart/2005/8/layout/architecture+Icon"/>
    <dgm:cxn modelId="{8482C18E-1E7E-46A2-843A-8A8E2410B2B1}" type="presParOf" srcId="{744ECC32-7593-475B-80BB-F056ACB4A920}" destId="{FF5EBD4D-09EB-4B4E-BCEA-B9D1E6C61A8B}" srcOrd="1" destOrd="0" presId="urn:microsoft.com/office/officeart/2005/8/layout/architecture+Icon"/>
    <dgm:cxn modelId="{BBF0C180-DF08-4C0B-8BDD-96AEAEE97B2D}" type="presParOf" srcId="{41E8EE8F-8883-4B07-B322-97DAC1C19FC0}" destId="{2F8A7F47-83A6-4E4B-9994-B1FCBE59DD1B}" srcOrd="1" destOrd="0" presId="urn:microsoft.com/office/officeart/2005/8/layout/architecture+Icon"/>
    <dgm:cxn modelId="{CD2FA2DB-4333-4BCE-8E6A-DE1B7347A9DD}" type="presParOf" srcId="{41E8EE8F-8883-4B07-B322-97DAC1C19FC0}" destId="{461DA605-6D61-43B3-8BDF-6CFEDBC1478A}" srcOrd="2" destOrd="0" presId="urn:microsoft.com/office/officeart/2005/8/layout/architecture+Icon"/>
    <dgm:cxn modelId="{BC03CF87-33A1-4B5A-8DC1-6BF975A88437}" type="presParOf" srcId="{461DA605-6D61-43B3-8BDF-6CFEDBC1478A}" destId="{C419DF09-5A8E-4243-98D4-7E810B0D8134}" srcOrd="0" destOrd="0" presId="urn:microsoft.com/office/officeart/2005/8/layout/architecture+Icon"/>
    <dgm:cxn modelId="{0CB1757E-2BAC-48FF-B812-31FABF6E3FDC}" type="presParOf" srcId="{461DA605-6D61-43B3-8BDF-6CFEDBC1478A}" destId="{28C492E0-9397-40A4-9DFC-0B7D511263EB}" srcOrd="1" destOrd="0" presId="urn:microsoft.com/office/officeart/2005/8/layout/architecture+Icon"/>
    <dgm:cxn modelId="{9806E5FE-FCC8-4229-80A3-A2A695847A99}" type="presParOf" srcId="{D5C1BAFF-DEE1-4514-B54B-633FBE5E6569}" destId="{C896F67F-9BE4-4C70-82A5-CFBD7C0DABB5}" srcOrd="1" destOrd="0" presId="urn:microsoft.com/office/officeart/2005/8/layout/architecture+Icon"/>
    <dgm:cxn modelId="{E328C27D-0FB0-4FBD-A994-A6308E8EFD5E}" type="presParOf" srcId="{D5C1BAFF-DEE1-4514-B54B-633FBE5E6569}" destId="{52E428DE-02AB-4097-8E35-9C725DD8D278}" srcOrd="2" destOrd="0" presId="urn:microsoft.com/office/officeart/2005/8/layout/architecture+Icon"/>
    <dgm:cxn modelId="{B30BAC9F-74FD-4B33-810F-D869D89AB24B}" type="presParOf" srcId="{52E428DE-02AB-4097-8E35-9C725DD8D278}" destId="{FAE4467B-1F88-4D05-9CF7-CB2C84C875F1}" srcOrd="0" destOrd="0" presId="urn:microsoft.com/office/officeart/2005/8/layout/architecture+Icon"/>
    <dgm:cxn modelId="{B481437C-BC63-456B-ABD9-B516BAF051A1}" type="presParOf" srcId="{52E428DE-02AB-4097-8E35-9C725DD8D278}" destId="{A16EA419-50F0-407E-848E-7BD0F6CD242C}" srcOrd="1" destOrd="0" presId="urn:microsoft.com/office/officeart/2005/8/layout/architecture+Icon"/>
    <dgm:cxn modelId="{C0CE4CF7-9A11-4696-8A36-569F90EBC96A}" type="presParOf" srcId="{52E428DE-02AB-4097-8E35-9C725DD8D278}" destId="{DD2333F0-59CA-4E6D-92DB-CC562791DB6F}" srcOrd="2" destOrd="0" presId="urn:microsoft.com/office/officeart/2005/8/layout/architecture+Icon"/>
    <dgm:cxn modelId="{794D98D3-A1B0-4315-9176-078B9A37498B}" type="presParOf" srcId="{DD2333F0-59CA-4E6D-92DB-CC562791DB6F}" destId="{A372E354-7C5B-4540-A7D7-9CAF666BE639}" srcOrd="0" destOrd="0" presId="urn:microsoft.com/office/officeart/2005/8/layout/architecture+Icon"/>
    <dgm:cxn modelId="{66C1D281-F42D-467D-81C3-EA81BE6225FB}" type="presParOf" srcId="{A372E354-7C5B-4540-A7D7-9CAF666BE639}" destId="{ABE4E4EE-2A16-40DD-90D2-BADB5B466931}" srcOrd="0" destOrd="0" presId="urn:microsoft.com/office/officeart/2005/8/layout/architecture+Icon"/>
    <dgm:cxn modelId="{D13AB021-4F99-46B3-AA15-5834949429A3}" type="presParOf" srcId="{A372E354-7C5B-4540-A7D7-9CAF666BE639}" destId="{C9E4347A-F39B-4955-8EEE-DEBBFDAE4089}" srcOrd="1" destOrd="0" presId="urn:microsoft.com/office/officeart/2005/8/layout/architecture+Icon"/>
    <dgm:cxn modelId="{972C3D37-F340-48FA-8DFC-AFA621656569}" type="presParOf" srcId="{DD2333F0-59CA-4E6D-92DB-CC562791DB6F}" destId="{0C0B9281-6A22-4E30-A908-247C0C6DC64C}" srcOrd="1" destOrd="0" presId="urn:microsoft.com/office/officeart/2005/8/layout/architecture+Icon"/>
    <dgm:cxn modelId="{A32FFF83-A002-4633-A340-74A60061B617}" type="presParOf" srcId="{DD2333F0-59CA-4E6D-92DB-CC562791DB6F}" destId="{B4551070-E186-4869-9CCA-4EC6552EC5D3}" srcOrd="2" destOrd="0" presId="urn:microsoft.com/office/officeart/2005/8/layout/architecture+Icon"/>
    <dgm:cxn modelId="{0917DD96-A2E7-4ADE-93DE-85E14FCD0EB5}" type="presParOf" srcId="{B4551070-E186-4869-9CCA-4EC6552EC5D3}" destId="{A74C576D-ECFF-491A-860A-411DF6B1A625}" srcOrd="0" destOrd="0" presId="urn:microsoft.com/office/officeart/2005/8/layout/architecture+Icon"/>
    <dgm:cxn modelId="{F5DA54E9-56B8-493C-AF8B-51E755F3DB1E}" type="presParOf" srcId="{B4551070-E186-4869-9CCA-4EC6552EC5D3}" destId="{A1D0AF20-6C86-421C-9481-2477C5DBE931}" srcOrd="1" destOrd="0" presId="urn:microsoft.com/office/officeart/2005/8/layout/architecture+Icon"/>
    <dgm:cxn modelId="{B29C5555-3E49-4820-8144-18C0CFA50E85}" type="presParOf" srcId="{D5C1BAFF-DEE1-4514-B54B-633FBE5E6569}" destId="{A77413CE-9983-4AC9-954A-319A0196A8BF}" srcOrd="3" destOrd="0" presId="urn:microsoft.com/office/officeart/2005/8/layout/architecture+Icon"/>
    <dgm:cxn modelId="{0A1DE16B-6312-4430-91A0-36AD5C64BF82}" type="presParOf" srcId="{D5C1BAFF-DEE1-4514-B54B-633FBE5E6569}" destId="{410071B4-4763-4520-84A7-AF4437775ACE}" srcOrd="4" destOrd="0" presId="urn:microsoft.com/office/officeart/2005/8/layout/architecture+Icon"/>
    <dgm:cxn modelId="{585085E1-0CCD-4EEF-9925-3958B5AF6A50}" type="presParOf" srcId="{410071B4-4763-4520-84A7-AF4437775ACE}" destId="{3C609AA3-7087-4A83-B27B-22D736E86500}" srcOrd="0" destOrd="0" presId="urn:microsoft.com/office/officeart/2005/8/layout/architecture+Icon"/>
    <dgm:cxn modelId="{D735547E-CA49-4658-BB5A-34D4C0002BD2}" type="presParOf" srcId="{410071B4-4763-4520-84A7-AF4437775ACE}" destId="{706DB1A3-5206-410A-AAEC-C901AFD7924A}" srcOrd="1" destOrd="0" presId="urn:microsoft.com/office/officeart/2005/8/layout/architecture+Icon"/>
    <dgm:cxn modelId="{F1941012-BC38-45A0-A04D-B2625591989D}" type="presParOf" srcId="{410071B4-4763-4520-84A7-AF4437775ACE}" destId="{C83BD7DC-4AF4-46C6-AE17-08EEBCE424F2}" srcOrd="2" destOrd="0" presId="urn:microsoft.com/office/officeart/2005/8/layout/architecture+Icon"/>
    <dgm:cxn modelId="{C5310FE4-9F86-4792-90F3-D5D10D32C15E}" type="presParOf" srcId="{C83BD7DC-4AF4-46C6-AE17-08EEBCE424F2}" destId="{566B5E01-10B9-41A4-BF7F-6505E94F67AC}" srcOrd="0" destOrd="0" presId="urn:microsoft.com/office/officeart/2005/8/layout/architecture+Icon"/>
    <dgm:cxn modelId="{608C3389-2685-4232-9E6E-4783AC7D383D}" type="presParOf" srcId="{566B5E01-10B9-41A4-BF7F-6505E94F67AC}" destId="{EB67805E-D2D4-463A-937F-DDB08C1C636F}" srcOrd="0" destOrd="0" presId="urn:microsoft.com/office/officeart/2005/8/layout/architecture+Icon"/>
    <dgm:cxn modelId="{9F93346E-94DE-46BA-BDE5-35CCDAADC95C}" type="presParOf" srcId="{566B5E01-10B9-41A4-BF7F-6505E94F67AC}" destId="{022E5A7F-292D-4DFF-BEFB-EBF780E0CF46}" srcOrd="1" destOrd="0" presId="urn:microsoft.com/office/officeart/2005/8/layout/architecture+Icon"/>
    <dgm:cxn modelId="{C8D29750-21F6-4BA7-B4AE-3DCFA943B09D}" type="presParOf" srcId="{C83BD7DC-4AF4-46C6-AE17-08EEBCE424F2}" destId="{B9B06BA8-EBF8-4990-9EA5-83FBC8A77E42}" srcOrd="1" destOrd="0" presId="urn:microsoft.com/office/officeart/2005/8/layout/architecture+Icon"/>
    <dgm:cxn modelId="{66D3AD2D-F312-4F85-91C8-D9C576193E83}" type="presParOf" srcId="{C83BD7DC-4AF4-46C6-AE17-08EEBCE424F2}" destId="{8A6369CA-F5E0-4FC5-8933-F84A1DD0E30A}" srcOrd="2" destOrd="0" presId="urn:microsoft.com/office/officeart/2005/8/layout/architecture+Icon"/>
    <dgm:cxn modelId="{CEA25A07-F5DF-4BA2-A445-20D50308E53B}" type="presParOf" srcId="{8A6369CA-F5E0-4FC5-8933-F84A1DD0E30A}" destId="{99639555-D029-4271-A5D9-04D69E358CB5}" srcOrd="0" destOrd="0" presId="urn:microsoft.com/office/officeart/2005/8/layout/architecture+Icon"/>
    <dgm:cxn modelId="{91849627-BC06-4C0E-BA36-B083C91090C3}" type="presParOf" srcId="{8A6369CA-F5E0-4FC5-8933-F84A1DD0E30A}" destId="{AC579BF0-3DB7-4B0F-9F93-7DFFD2A1D0F3}" srcOrd="1" destOrd="0" presId="urn:microsoft.com/office/officeart/2005/8/layout/architecture+Icon"/>
    <dgm:cxn modelId="{42D5F044-5A29-4A62-AC0F-5C160F785716}" type="presParOf" srcId="{C83BD7DC-4AF4-46C6-AE17-08EEBCE424F2}" destId="{8631538B-5196-4825-8E47-CDBA846834A3}" srcOrd="3" destOrd="0" presId="urn:microsoft.com/office/officeart/2005/8/layout/architecture+Icon"/>
    <dgm:cxn modelId="{DF8F3F25-779C-4324-BD5D-5BFF296F0E11}" type="presParOf" srcId="{C83BD7DC-4AF4-46C6-AE17-08EEBCE424F2}" destId="{F4F97961-1FC9-4744-836A-3516C4FAA457}" srcOrd="4" destOrd="0" presId="urn:microsoft.com/office/officeart/2005/8/layout/architecture+Icon"/>
    <dgm:cxn modelId="{34B74ADD-F8E3-431F-8E4E-56FAE9AF2AB8}" type="presParOf" srcId="{F4F97961-1FC9-4744-836A-3516C4FAA457}" destId="{8F9EC521-AF33-459A-8A8E-9A034FF67F3F}" srcOrd="0" destOrd="0" presId="urn:microsoft.com/office/officeart/2005/8/layout/architecture+Icon"/>
    <dgm:cxn modelId="{7D088692-DD39-4A36-8BCE-E88B4C026B2C}" type="presParOf" srcId="{F4F97961-1FC9-4744-836A-3516C4FAA457}" destId="{4132F0BC-674D-4ACB-B8FD-2AAF2CF00A16}" srcOrd="1" destOrd="0" presId="urn:microsoft.com/office/officeart/2005/8/layout/architecture+Icon"/>
    <dgm:cxn modelId="{6F3BB187-45B4-4979-93EC-B0C67E488D7D}" type="presParOf" srcId="{C83BD7DC-4AF4-46C6-AE17-08EEBCE424F2}" destId="{CBF02D71-7321-4858-B3DF-F8EA4A3D3952}" srcOrd="5" destOrd="0" presId="urn:microsoft.com/office/officeart/2005/8/layout/architecture+Icon"/>
    <dgm:cxn modelId="{C2A81B53-9459-403C-BA36-AD6F9A4DD7C3}" type="presParOf" srcId="{C83BD7DC-4AF4-46C6-AE17-08EEBCE424F2}" destId="{DE214725-1DB8-4888-94AD-86D37017F5BC}" srcOrd="6" destOrd="0" presId="urn:microsoft.com/office/officeart/2005/8/layout/architecture+Icon"/>
    <dgm:cxn modelId="{9ABEF563-B4A6-4573-9720-42D89CFDBC6F}" type="presParOf" srcId="{DE214725-1DB8-4888-94AD-86D37017F5BC}" destId="{6FFA6A40-043E-4B6E-8402-D0946D769EF6}" srcOrd="0" destOrd="0" presId="urn:microsoft.com/office/officeart/2005/8/layout/architecture+Icon"/>
    <dgm:cxn modelId="{76C28563-E88F-4BE0-9CC6-8338D495AD28}" type="presParOf" srcId="{DE214725-1DB8-4888-94AD-86D37017F5BC}" destId="{B88FA3DE-B25C-46EF-8FCF-3DDAD70F28E3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201760-4633-4E5C-983E-E248332444F2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905B7-699B-42C6-B06B-3316EEA36CB0}">
      <dgm:prSet phldrT="[Text]"/>
      <dgm:spPr/>
      <dgm:t>
        <a:bodyPr/>
        <a:lstStyle/>
        <a:p>
          <a:r>
            <a:rPr lang="es-ES_tradnl" smtClean="0"/>
            <a:t>DSL</a:t>
          </a:r>
          <a:endParaRPr lang="en-US"/>
        </a:p>
      </dgm:t>
    </dgm:pt>
    <dgm:pt modelId="{DB2EC170-4533-4AD0-BFA0-4C24732A4C27}" type="parTrans" cxnId="{23D21B3D-2642-40FA-9873-49C86B20730B}">
      <dgm:prSet/>
      <dgm:spPr/>
      <dgm:t>
        <a:bodyPr/>
        <a:lstStyle/>
        <a:p>
          <a:endParaRPr lang="en-US"/>
        </a:p>
      </dgm:t>
    </dgm:pt>
    <dgm:pt modelId="{CFC36438-F14A-4872-A68D-7FEB70AF85D7}" type="sibTrans" cxnId="{23D21B3D-2642-40FA-9873-49C86B20730B}">
      <dgm:prSet/>
      <dgm:spPr/>
      <dgm:t>
        <a:bodyPr/>
        <a:lstStyle/>
        <a:p>
          <a:endParaRPr lang="en-US"/>
        </a:p>
      </dgm:t>
    </dgm:pt>
    <dgm:pt modelId="{2D5CEE10-2607-467D-936B-273B4663AD1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C591C520-DFEF-4D99-9288-2E0634A9FAD8}" type="parTrans" cxnId="{6327FA85-1767-4656-8616-20490984F8E2}">
      <dgm:prSet/>
      <dgm:spPr/>
      <dgm:t>
        <a:bodyPr/>
        <a:lstStyle/>
        <a:p>
          <a:endParaRPr lang="en-US"/>
        </a:p>
      </dgm:t>
    </dgm:pt>
    <dgm:pt modelId="{D419DEF7-E388-439D-A947-E3543D2D34DE}" type="sibTrans" cxnId="{6327FA85-1767-4656-8616-20490984F8E2}">
      <dgm:prSet/>
      <dgm:spPr/>
      <dgm:t>
        <a:bodyPr/>
        <a:lstStyle/>
        <a:p>
          <a:endParaRPr lang="en-US"/>
        </a:p>
      </dgm:t>
    </dgm:pt>
    <dgm:pt modelId="{AB1F8B36-EEAB-4F5D-9372-9C087DF66B7E}">
      <dgm:prSet phldrT="[Text]"/>
      <dgm:spPr/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16E248D0-85F3-405F-B2B7-6D0F990B5CE4}" type="parTrans" cxnId="{257BD276-BDED-42C0-9D1F-CF5E03AEC37D}">
      <dgm:prSet/>
      <dgm:spPr/>
      <dgm:t>
        <a:bodyPr/>
        <a:lstStyle/>
        <a:p>
          <a:endParaRPr lang="en-US"/>
        </a:p>
      </dgm:t>
    </dgm:pt>
    <dgm:pt modelId="{83DD05C0-33E7-45C3-9013-0DD75A168701}" type="sibTrans" cxnId="{257BD276-BDED-42C0-9D1F-CF5E03AEC37D}">
      <dgm:prSet/>
      <dgm:spPr/>
      <dgm:t>
        <a:bodyPr/>
        <a:lstStyle/>
        <a:p>
          <a:endParaRPr lang="en-US"/>
        </a:p>
      </dgm:t>
    </dgm:pt>
    <dgm:pt modelId="{EAEC11FE-B682-4883-9A6B-348A7C063EB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0D07D99D-80A5-4A26-B4FD-2784E460B6C9}" type="parTrans" cxnId="{4BA56240-44B8-45C1-8A75-FD37B803EE54}">
      <dgm:prSet/>
      <dgm:spPr/>
      <dgm:t>
        <a:bodyPr/>
        <a:lstStyle/>
        <a:p>
          <a:endParaRPr lang="en-US"/>
        </a:p>
      </dgm:t>
    </dgm:pt>
    <dgm:pt modelId="{06797BB4-D743-4743-A2F2-A63496C71E2E}" type="sibTrans" cxnId="{4BA56240-44B8-45C1-8A75-FD37B803EE54}">
      <dgm:prSet/>
      <dgm:spPr/>
      <dgm:t>
        <a:bodyPr/>
        <a:lstStyle/>
        <a:p>
          <a:endParaRPr lang="en-US"/>
        </a:p>
      </dgm:t>
    </dgm:pt>
    <dgm:pt modelId="{8EDFC502-5123-4415-858E-B380C3D13A6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Textual</a:t>
          </a:r>
          <a:endParaRPr lang="en-US"/>
        </a:p>
      </dgm:t>
    </dgm:pt>
    <dgm:pt modelId="{B8E850EE-3916-4063-8ABE-A5B1A629D8FE}" type="parTrans" cxnId="{2C9EF320-26F0-402C-B5BB-823C86197D8F}">
      <dgm:prSet/>
      <dgm:spPr/>
      <dgm:t>
        <a:bodyPr/>
        <a:lstStyle/>
        <a:p>
          <a:endParaRPr lang="en-US"/>
        </a:p>
      </dgm:t>
    </dgm:pt>
    <dgm:pt modelId="{473ACD3C-E3AB-4082-BB58-D1AE0C737C40}" type="sibTrans" cxnId="{2C9EF320-26F0-402C-B5BB-823C86197D8F}">
      <dgm:prSet/>
      <dgm:spPr/>
      <dgm:t>
        <a:bodyPr/>
        <a:lstStyle/>
        <a:p>
          <a:endParaRPr lang="en-US"/>
        </a:p>
      </dgm:t>
    </dgm:pt>
    <dgm:pt modelId="{CFD5353D-0053-40E4-A13C-8D3D3A33F62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Graphical</a:t>
          </a:r>
          <a:endParaRPr lang="en-US"/>
        </a:p>
      </dgm:t>
    </dgm:pt>
    <dgm:pt modelId="{8A8628D5-BE56-49EB-B827-8EC8826B122B}" type="parTrans" cxnId="{67588168-90B8-4D58-95B0-4C560D0A0E0B}">
      <dgm:prSet/>
      <dgm:spPr/>
      <dgm:t>
        <a:bodyPr/>
        <a:lstStyle/>
        <a:p>
          <a:endParaRPr lang="en-US"/>
        </a:p>
      </dgm:t>
    </dgm:pt>
    <dgm:pt modelId="{CCE2B40E-A854-48D8-9CA0-438D5FA44D3F}" type="sibTrans" cxnId="{67588168-90B8-4D58-95B0-4C560D0A0E0B}">
      <dgm:prSet/>
      <dgm:spPr/>
      <dgm:t>
        <a:bodyPr/>
        <a:lstStyle/>
        <a:p>
          <a:endParaRPr lang="en-US"/>
        </a:p>
      </dgm:t>
    </dgm:pt>
    <dgm:pt modelId="{6BFD4620-AEAE-4B4A-8E81-FD5C96B6A66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Concepts &amp; relationships</a:t>
          </a:r>
          <a:endParaRPr lang="en-US"/>
        </a:p>
      </dgm:t>
    </dgm:pt>
    <dgm:pt modelId="{DD475F1F-6098-4E67-BC5C-22D8B10957D4}" type="parTrans" cxnId="{6DE6FA01-E729-4F52-8EFC-446F36E77CAE}">
      <dgm:prSet/>
      <dgm:spPr/>
      <dgm:t>
        <a:bodyPr/>
        <a:lstStyle/>
        <a:p>
          <a:endParaRPr lang="en-US"/>
        </a:p>
      </dgm:t>
    </dgm:pt>
    <dgm:pt modelId="{F8B68E1B-A6D2-4EF5-8AD6-EF93BC5400B1}" type="sibTrans" cxnId="{6DE6FA01-E729-4F52-8EFC-446F36E77CAE}">
      <dgm:prSet/>
      <dgm:spPr/>
      <dgm:t>
        <a:bodyPr/>
        <a:lstStyle/>
        <a:p>
          <a:endParaRPr lang="en-US"/>
        </a:p>
      </dgm:t>
    </dgm:pt>
    <dgm:pt modelId="{F6E380B6-E05F-4021-9C51-459A738398D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Well-formed rules</a:t>
          </a:r>
          <a:endParaRPr lang="en-US"/>
        </a:p>
      </dgm:t>
    </dgm:pt>
    <dgm:pt modelId="{4C835970-9C3B-4D5A-8BFD-69DAAC134995}" type="parTrans" cxnId="{909FCA2F-16BC-4800-80A5-F4214581FB78}">
      <dgm:prSet/>
      <dgm:spPr/>
      <dgm:t>
        <a:bodyPr/>
        <a:lstStyle/>
        <a:p>
          <a:endParaRPr lang="en-US"/>
        </a:p>
      </dgm:t>
    </dgm:pt>
    <dgm:pt modelId="{78E1D8CC-089E-4182-8CA3-104503BD310A}" type="sibTrans" cxnId="{909FCA2F-16BC-4800-80A5-F4214581FB78}">
      <dgm:prSet/>
      <dgm:spPr/>
      <dgm:t>
        <a:bodyPr/>
        <a:lstStyle/>
        <a:p>
          <a:endParaRPr lang="en-US"/>
        </a:p>
      </dgm:t>
    </dgm:pt>
    <dgm:pt modelId="{FC03DBC8-094E-4524-A5E9-E8706D073A3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Denotational</a:t>
          </a:r>
          <a:endParaRPr lang="en-US"/>
        </a:p>
      </dgm:t>
    </dgm:pt>
    <dgm:pt modelId="{1097C9F8-D345-4C15-A75A-510AB1A2B228}" type="parTrans" cxnId="{EBA518E3-FE23-4796-9927-4BE004EBCFE8}">
      <dgm:prSet/>
      <dgm:spPr/>
      <dgm:t>
        <a:bodyPr/>
        <a:lstStyle/>
        <a:p>
          <a:endParaRPr lang="en-US"/>
        </a:p>
      </dgm:t>
    </dgm:pt>
    <dgm:pt modelId="{E09E5407-1343-4F07-B956-075A775AC505}" type="sibTrans" cxnId="{EBA518E3-FE23-4796-9927-4BE004EBCFE8}">
      <dgm:prSet/>
      <dgm:spPr/>
      <dgm:t>
        <a:bodyPr/>
        <a:lstStyle/>
        <a:p>
          <a:endParaRPr lang="en-US"/>
        </a:p>
      </dgm:t>
    </dgm:pt>
    <dgm:pt modelId="{D0666FA4-C2D5-49D7-AFD5-80184B98938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Pragmatic</a:t>
          </a:r>
          <a:endParaRPr lang="en-US"/>
        </a:p>
      </dgm:t>
    </dgm:pt>
    <dgm:pt modelId="{44AF2FF8-419A-4507-A226-0110EB000367}" type="parTrans" cxnId="{CD32D29D-135D-4152-9542-B67564859350}">
      <dgm:prSet/>
      <dgm:spPr/>
      <dgm:t>
        <a:bodyPr/>
        <a:lstStyle/>
        <a:p>
          <a:endParaRPr lang="en-US"/>
        </a:p>
      </dgm:t>
    </dgm:pt>
    <dgm:pt modelId="{47C869BF-DCDA-4243-A11D-EEF34348619B}" type="sibTrans" cxnId="{CD32D29D-135D-4152-9542-B67564859350}">
      <dgm:prSet/>
      <dgm:spPr/>
      <dgm:t>
        <a:bodyPr/>
        <a:lstStyle/>
        <a:p>
          <a:endParaRPr lang="en-US"/>
        </a:p>
      </dgm:t>
    </dgm:pt>
    <dgm:pt modelId="{73F93FB7-3D84-4A66-A259-B4ADEF7E981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Translational</a:t>
          </a:r>
          <a:endParaRPr lang="en-US"/>
        </a:p>
      </dgm:t>
    </dgm:pt>
    <dgm:pt modelId="{042E456A-BF61-480B-B53F-9C2A2ECEFBF8}" type="parTrans" cxnId="{9A65AA74-580C-4C7D-9AF1-A89FE2BEF245}">
      <dgm:prSet/>
      <dgm:spPr/>
      <dgm:t>
        <a:bodyPr/>
        <a:lstStyle/>
        <a:p>
          <a:endParaRPr lang="en-US"/>
        </a:p>
      </dgm:t>
    </dgm:pt>
    <dgm:pt modelId="{39E961E3-230B-4E79-BF0B-0E74F19580C3}" type="sibTrans" cxnId="{9A65AA74-580C-4C7D-9AF1-A89FE2BEF245}">
      <dgm:prSet/>
      <dgm:spPr/>
      <dgm:t>
        <a:bodyPr/>
        <a:lstStyle/>
        <a:p>
          <a:endParaRPr lang="en-US"/>
        </a:p>
      </dgm:t>
    </dgm:pt>
    <dgm:pt modelId="{96C2B30D-E458-4915-A697-FCEC87113AB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Operational</a:t>
          </a:r>
          <a:endParaRPr lang="en-US"/>
        </a:p>
      </dgm:t>
    </dgm:pt>
    <dgm:pt modelId="{E0A39BB2-CB05-49E2-B0F2-1F7557761ED3}" type="parTrans" cxnId="{B4C64BA3-A4EF-4764-80EE-EC8DF9113E50}">
      <dgm:prSet/>
      <dgm:spPr/>
      <dgm:t>
        <a:bodyPr/>
        <a:lstStyle/>
        <a:p>
          <a:endParaRPr lang="en-US"/>
        </a:p>
      </dgm:t>
    </dgm:pt>
    <dgm:pt modelId="{616FA82E-4119-4589-86F7-CE754643EEDD}" type="sibTrans" cxnId="{B4C64BA3-A4EF-4764-80EE-EC8DF9113E50}">
      <dgm:prSet/>
      <dgm:spPr/>
      <dgm:t>
        <a:bodyPr/>
        <a:lstStyle/>
        <a:p>
          <a:endParaRPr lang="en-US"/>
        </a:p>
      </dgm:t>
    </dgm:pt>
    <dgm:pt modelId="{4D5DA228-77D1-4486-ABC0-2F6AE957C083}" type="pres">
      <dgm:prSet presAssocID="{D2201760-4633-4E5C-983E-E248332444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1C0A8A-5E0F-4BFB-9FE7-48A6A82F4E78}" type="pres">
      <dgm:prSet presAssocID="{A66905B7-699B-42C6-B06B-3316EEA36CB0}" presName="vertOne" presStyleCnt="0"/>
      <dgm:spPr/>
    </dgm:pt>
    <dgm:pt modelId="{EE6AD3BE-1412-48A7-B165-AFE01AB2C407}" type="pres">
      <dgm:prSet presAssocID="{A66905B7-699B-42C6-B06B-3316EEA36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7B17E-69A9-4687-B13C-884446237B40}" type="pres">
      <dgm:prSet presAssocID="{A66905B7-699B-42C6-B06B-3316EEA36CB0}" presName="parTransOne" presStyleCnt="0"/>
      <dgm:spPr/>
    </dgm:pt>
    <dgm:pt modelId="{D5C1BAFF-DEE1-4514-B54B-633FBE5E6569}" type="pres">
      <dgm:prSet presAssocID="{A66905B7-699B-42C6-B06B-3316EEA36CB0}" presName="horzOne" presStyleCnt="0"/>
      <dgm:spPr/>
    </dgm:pt>
    <dgm:pt modelId="{380C4DE0-0C41-4AD1-9E6B-67B3A2ABF362}" type="pres">
      <dgm:prSet presAssocID="{2D5CEE10-2607-467D-936B-273B4663AD11}" presName="vertTwo" presStyleCnt="0"/>
      <dgm:spPr/>
    </dgm:pt>
    <dgm:pt modelId="{FE3498AF-53B6-48BD-9339-503E8D934104}" type="pres">
      <dgm:prSet presAssocID="{2D5CEE10-2607-467D-936B-273B4663AD1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80A2C-7C12-40D4-A4CC-74D2BF996357}" type="pres">
      <dgm:prSet presAssocID="{2D5CEE10-2607-467D-936B-273B4663AD11}" presName="parTransTwo" presStyleCnt="0"/>
      <dgm:spPr/>
    </dgm:pt>
    <dgm:pt modelId="{41E8EE8F-8883-4B07-B322-97DAC1C19FC0}" type="pres">
      <dgm:prSet presAssocID="{2D5CEE10-2607-467D-936B-273B4663AD11}" presName="horzTwo" presStyleCnt="0"/>
      <dgm:spPr/>
    </dgm:pt>
    <dgm:pt modelId="{744ECC32-7593-475B-80BB-F056ACB4A920}" type="pres">
      <dgm:prSet presAssocID="{6BFD4620-AEAE-4B4A-8E81-FD5C96B6A668}" presName="vertThree" presStyleCnt="0"/>
      <dgm:spPr/>
    </dgm:pt>
    <dgm:pt modelId="{E1873A0A-1DDE-4A6A-A9E7-FC829D8D8094}" type="pres">
      <dgm:prSet presAssocID="{6BFD4620-AEAE-4B4A-8E81-FD5C96B6A668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EBD4D-09EB-4B4E-BCEA-B9D1E6C61A8B}" type="pres">
      <dgm:prSet presAssocID="{6BFD4620-AEAE-4B4A-8E81-FD5C96B6A668}" presName="horzThree" presStyleCnt="0"/>
      <dgm:spPr/>
    </dgm:pt>
    <dgm:pt modelId="{2F8A7F47-83A6-4E4B-9994-B1FCBE59DD1B}" type="pres">
      <dgm:prSet presAssocID="{F8B68E1B-A6D2-4EF5-8AD6-EF93BC5400B1}" presName="sibSpaceThree" presStyleCnt="0"/>
      <dgm:spPr/>
    </dgm:pt>
    <dgm:pt modelId="{461DA605-6D61-43B3-8BDF-6CFEDBC1478A}" type="pres">
      <dgm:prSet presAssocID="{F6E380B6-E05F-4021-9C51-459A738398D5}" presName="vertThree" presStyleCnt="0"/>
      <dgm:spPr/>
    </dgm:pt>
    <dgm:pt modelId="{C419DF09-5A8E-4243-98D4-7E810B0D8134}" type="pres">
      <dgm:prSet presAssocID="{F6E380B6-E05F-4021-9C51-459A738398D5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492E0-9397-40A4-9DFC-0B7D511263EB}" type="pres">
      <dgm:prSet presAssocID="{F6E380B6-E05F-4021-9C51-459A738398D5}" presName="horzThree" presStyleCnt="0"/>
      <dgm:spPr/>
    </dgm:pt>
    <dgm:pt modelId="{C896F67F-9BE4-4C70-82A5-CFBD7C0DABB5}" type="pres">
      <dgm:prSet presAssocID="{D419DEF7-E388-439D-A947-E3543D2D34DE}" presName="sibSpaceTwo" presStyleCnt="0"/>
      <dgm:spPr/>
    </dgm:pt>
    <dgm:pt modelId="{52E428DE-02AB-4097-8E35-9C725DD8D278}" type="pres">
      <dgm:prSet presAssocID="{AB1F8B36-EEAB-4F5D-9372-9C087DF66B7E}" presName="vertTwo" presStyleCnt="0"/>
      <dgm:spPr/>
    </dgm:pt>
    <dgm:pt modelId="{FAE4467B-1F88-4D05-9CF7-CB2C84C875F1}" type="pres">
      <dgm:prSet presAssocID="{AB1F8B36-EEAB-4F5D-9372-9C087DF66B7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EA419-50F0-407E-848E-7BD0F6CD242C}" type="pres">
      <dgm:prSet presAssocID="{AB1F8B36-EEAB-4F5D-9372-9C087DF66B7E}" presName="parTransTwo" presStyleCnt="0"/>
      <dgm:spPr/>
    </dgm:pt>
    <dgm:pt modelId="{DD2333F0-59CA-4E6D-92DB-CC562791DB6F}" type="pres">
      <dgm:prSet presAssocID="{AB1F8B36-EEAB-4F5D-9372-9C087DF66B7E}" presName="horzTwo" presStyleCnt="0"/>
      <dgm:spPr/>
    </dgm:pt>
    <dgm:pt modelId="{A372E354-7C5B-4540-A7D7-9CAF666BE639}" type="pres">
      <dgm:prSet presAssocID="{8EDFC502-5123-4415-858E-B380C3D13A6D}" presName="vertThree" presStyleCnt="0"/>
      <dgm:spPr/>
    </dgm:pt>
    <dgm:pt modelId="{ABE4E4EE-2A16-40DD-90D2-BADB5B466931}" type="pres">
      <dgm:prSet presAssocID="{8EDFC502-5123-4415-858E-B380C3D13A6D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4347A-F39B-4955-8EEE-DEBBFDAE4089}" type="pres">
      <dgm:prSet presAssocID="{8EDFC502-5123-4415-858E-B380C3D13A6D}" presName="horzThree" presStyleCnt="0"/>
      <dgm:spPr/>
    </dgm:pt>
    <dgm:pt modelId="{0C0B9281-6A22-4E30-A908-247C0C6DC64C}" type="pres">
      <dgm:prSet presAssocID="{473ACD3C-E3AB-4082-BB58-D1AE0C737C40}" presName="sibSpaceThree" presStyleCnt="0"/>
      <dgm:spPr/>
    </dgm:pt>
    <dgm:pt modelId="{B4551070-E186-4869-9CCA-4EC6552EC5D3}" type="pres">
      <dgm:prSet presAssocID="{CFD5353D-0053-40E4-A13C-8D3D3A33F62B}" presName="vertThree" presStyleCnt="0"/>
      <dgm:spPr/>
    </dgm:pt>
    <dgm:pt modelId="{A74C576D-ECFF-491A-860A-411DF6B1A625}" type="pres">
      <dgm:prSet presAssocID="{CFD5353D-0053-40E4-A13C-8D3D3A33F62B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AF20-6C86-421C-9481-2477C5DBE931}" type="pres">
      <dgm:prSet presAssocID="{CFD5353D-0053-40E4-A13C-8D3D3A33F62B}" presName="horzThree" presStyleCnt="0"/>
      <dgm:spPr/>
    </dgm:pt>
    <dgm:pt modelId="{A77413CE-9983-4AC9-954A-319A0196A8BF}" type="pres">
      <dgm:prSet presAssocID="{83DD05C0-33E7-45C3-9013-0DD75A168701}" presName="sibSpaceTwo" presStyleCnt="0"/>
      <dgm:spPr/>
    </dgm:pt>
    <dgm:pt modelId="{410071B4-4763-4520-84A7-AF4437775ACE}" type="pres">
      <dgm:prSet presAssocID="{EAEC11FE-B682-4883-9A6B-348A7C063EB5}" presName="vertTwo" presStyleCnt="0"/>
      <dgm:spPr/>
    </dgm:pt>
    <dgm:pt modelId="{3C609AA3-7087-4A83-B27B-22D736E86500}" type="pres">
      <dgm:prSet presAssocID="{EAEC11FE-B682-4883-9A6B-348A7C063E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DB1A3-5206-410A-AAEC-C901AFD7924A}" type="pres">
      <dgm:prSet presAssocID="{EAEC11FE-B682-4883-9A6B-348A7C063EB5}" presName="parTransTwo" presStyleCnt="0"/>
      <dgm:spPr/>
    </dgm:pt>
    <dgm:pt modelId="{C83BD7DC-4AF4-46C6-AE17-08EEBCE424F2}" type="pres">
      <dgm:prSet presAssocID="{EAEC11FE-B682-4883-9A6B-348A7C063EB5}" presName="horzTwo" presStyleCnt="0"/>
      <dgm:spPr/>
    </dgm:pt>
    <dgm:pt modelId="{566B5E01-10B9-41A4-BF7F-6505E94F67AC}" type="pres">
      <dgm:prSet presAssocID="{FC03DBC8-094E-4524-A5E9-E8706D073A3C}" presName="vertThree" presStyleCnt="0"/>
      <dgm:spPr/>
    </dgm:pt>
    <dgm:pt modelId="{EB67805E-D2D4-463A-937F-DDB08C1C636F}" type="pres">
      <dgm:prSet presAssocID="{FC03DBC8-094E-4524-A5E9-E8706D073A3C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E5A7F-292D-4DFF-BEFB-EBF780E0CF46}" type="pres">
      <dgm:prSet presAssocID="{FC03DBC8-094E-4524-A5E9-E8706D073A3C}" presName="horzThree" presStyleCnt="0"/>
      <dgm:spPr/>
    </dgm:pt>
    <dgm:pt modelId="{B9B06BA8-EBF8-4990-9EA5-83FBC8A77E42}" type="pres">
      <dgm:prSet presAssocID="{E09E5407-1343-4F07-B956-075A775AC505}" presName="sibSpaceThree" presStyleCnt="0"/>
      <dgm:spPr/>
    </dgm:pt>
    <dgm:pt modelId="{8A6369CA-F5E0-4FC5-8933-F84A1DD0E30A}" type="pres">
      <dgm:prSet presAssocID="{D0666FA4-C2D5-49D7-AFD5-80184B989380}" presName="vertThree" presStyleCnt="0"/>
      <dgm:spPr/>
    </dgm:pt>
    <dgm:pt modelId="{99639555-D029-4271-A5D9-04D69E358CB5}" type="pres">
      <dgm:prSet presAssocID="{D0666FA4-C2D5-49D7-AFD5-80184B98938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79BF0-3DB7-4B0F-9F93-7DFFD2A1D0F3}" type="pres">
      <dgm:prSet presAssocID="{D0666FA4-C2D5-49D7-AFD5-80184B989380}" presName="horzThree" presStyleCnt="0"/>
      <dgm:spPr/>
    </dgm:pt>
    <dgm:pt modelId="{8631538B-5196-4825-8E47-CDBA846834A3}" type="pres">
      <dgm:prSet presAssocID="{47C869BF-DCDA-4243-A11D-EEF34348619B}" presName="sibSpaceThree" presStyleCnt="0"/>
      <dgm:spPr/>
    </dgm:pt>
    <dgm:pt modelId="{F4F97961-1FC9-4744-836A-3516C4FAA457}" type="pres">
      <dgm:prSet presAssocID="{73F93FB7-3D84-4A66-A259-B4ADEF7E981A}" presName="vertThree" presStyleCnt="0"/>
      <dgm:spPr/>
    </dgm:pt>
    <dgm:pt modelId="{8F9EC521-AF33-459A-8A8E-9A034FF67F3F}" type="pres">
      <dgm:prSet presAssocID="{73F93FB7-3D84-4A66-A259-B4ADEF7E981A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2F0BC-674D-4ACB-B8FD-2AAF2CF00A16}" type="pres">
      <dgm:prSet presAssocID="{73F93FB7-3D84-4A66-A259-B4ADEF7E981A}" presName="horzThree" presStyleCnt="0"/>
      <dgm:spPr/>
    </dgm:pt>
    <dgm:pt modelId="{CBF02D71-7321-4858-B3DF-F8EA4A3D3952}" type="pres">
      <dgm:prSet presAssocID="{39E961E3-230B-4E79-BF0B-0E74F19580C3}" presName="sibSpaceThree" presStyleCnt="0"/>
      <dgm:spPr/>
    </dgm:pt>
    <dgm:pt modelId="{DE214725-1DB8-4888-94AD-86D37017F5BC}" type="pres">
      <dgm:prSet presAssocID="{96C2B30D-E458-4915-A697-FCEC87113AB9}" presName="vertThree" presStyleCnt="0"/>
      <dgm:spPr/>
    </dgm:pt>
    <dgm:pt modelId="{6FFA6A40-043E-4B6E-8402-D0946D769EF6}" type="pres">
      <dgm:prSet presAssocID="{96C2B30D-E458-4915-A697-FCEC87113AB9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FA3DE-B25C-46EF-8FCF-3DDAD70F28E3}" type="pres">
      <dgm:prSet presAssocID="{96C2B30D-E458-4915-A697-FCEC87113AB9}" presName="horzThree" presStyleCnt="0"/>
      <dgm:spPr/>
    </dgm:pt>
  </dgm:ptLst>
  <dgm:cxnLst>
    <dgm:cxn modelId="{6327FA85-1767-4656-8616-20490984F8E2}" srcId="{A66905B7-699B-42C6-B06B-3316EEA36CB0}" destId="{2D5CEE10-2607-467D-936B-273B4663AD11}" srcOrd="0" destOrd="0" parTransId="{C591C520-DFEF-4D99-9288-2E0634A9FAD8}" sibTransId="{D419DEF7-E388-439D-A947-E3543D2D34DE}"/>
    <dgm:cxn modelId="{4BA56240-44B8-45C1-8A75-FD37B803EE54}" srcId="{A66905B7-699B-42C6-B06B-3316EEA36CB0}" destId="{EAEC11FE-B682-4883-9A6B-348A7C063EB5}" srcOrd="2" destOrd="0" parTransId="{0D07D99D-80A5-4A26-B4FD-2784E460B6C9}" sibTransId="{06797BB4-D743-4743-A2F2-A63496C71E2E}"/>
    <dgm:cxn modelId="{00544EB5-949B-42A3-BD4A-093BDBD6D2D4}" type="presOf" srcId="{F6E380B6-E05F-4021-9C51-459A738398D5}" destId="{C419DF09-5A8E-4243-98D4-7E810B0D8134}" srcOrd="0" destOrd="0" presId="urn:microsoft.com/office/officeart/2005/8/layout/architecture+Icon"/>
    <dgm:cxn modelId="{8D97069E-0479-460D-9901-2D351E5200D2}" type="presOf" srcId="{EAEC11FE-B682-4883-9A6B-348A7C063EB5}" destId="{3C609AA3-7087-4A83-B27B-22D736E86500}" srcOrd="0" destOrd="0" presId="urn:microsoft.com/office/officeart/2005/8/layout/architecture+Icon"/>
    <dgm:cxn modelId="{B4C64BA3-A4EF-4764-80EE-EC8DF9113E50}" srcId="{EAEC11FE-B682-4883-9A6B-348A7C063EB5}" destId="{96C2B30D-E458-4915-A697-FCEC87113AB9}" srcOrd="3" destOrd="0" parTransId="{E0A39BB2-CB05-49E2-B0F2-1F7557761ED3}" sibTransId="{616FA82E-4119-4589-86F7-CE754643EEDD}"/>
    <dgm:cxn modelId="{4D29FDF7-8769-4821-93BB-FE0C9ED6C936}" type="presOf" srcId="{FC03DBC8-094E-4524-A5E9-E8706D073A3C}" destId="{EB67805E-D2D4-463A-937F-DDB08C1C636F}" srcOrd="0" destOrd="0" presId="urn:microsoft.com/office/officeart/2005/8/layout/architecture+Icon"/>
    <dgm:cxn modelId="{909FCA2F-16BC-4800-80A5-F4214581FB78}" srcId="{2D5CEE10-2607-467D-936B-273B4663AD11}" destId="{F6E380B6-E05F-4021-9C51-459A738398D5}" srcOrd="1" destOrd="0" parTransId="{4C835970-9C3B-4D5A-8BFD-69DAAC134995}" sibTransId="{78E1D8CC-089E-4182-8CA3-104503BD310A}"/>
    <dgm:cxn modelId="{9A65AA74-580C-4C7D-9AF1-A89FE2BEF245}" srcId="{EAEC11FE-B682-4883-9A6B-348A7C063EB5}" destId="{73F93FB7-3D84-4A66-A259-B4ADEF7E981A}" srcOrd="2" destOrd="0" parTransId="{042E456A-BF61-480B-B53F-9C2A2ECEFBF8}" sibTransId="{39E961E3-230B-4E79-BF0B-0E74F19580C3}"/>
    <dgm:cxn modelId="{56C5A1D9-297D-4E1C-B23C-D0E2FA2C682D}" type="presOf" srcId="{96C2B30D-E458-4915-A697-FCEC87113AB9}" destId="{6FFA6A40-043E-4B6E-8402-D0946D769EF6}" srcOrd="0" destOrd="0" presId="urn:microsoft.com/office/officeart/2005/8/layout/architecture+Icon"/>
    <dgm:cxn modelId="{EBA518E3-FE23-4796-9927-4BE004EBCFE8}" srcId="{EAEC11FE-B682-4883-9A6B-348A7C063EB5}" destId="{FC03DBC8-094E-4524-A5E9-E8706D073A3C}" srcOrd="0" destOrd="0" parTransId="{1097C9F8-D345-4C15-A75A-510AB1A2B228}" sibTransId="{E09E5407-1343-4F07-B956-075A775AC505}"/>
    <dgm:cxn modelId="{AD15D31E-7F70-4F5C-8D54-E58834215BED}" type="presOf" srcId="{D2201760-4633-4E5C-983E-E248332444F2}" destId="{4D5DA228-77D1-4486-ABC0-2F6AE957C083}" srcOrd="0" destOrd="0" presId="urn:microsoft.com/office/officeart/2005/8/layout/architecture+Icon"/>
    <dgm:cxn modelId="{00658797-0F62-4092-8524-931A1B1C9BAB}" type="presOf" srcId="{AB1F8B36-EEAB-4F5D-9372-9C087DF66B7E}" destId="{FAE4467B-1F88-4D05-9CF7-CB2C84C875F1}" srcOrd="0" destOrd="0" presId="urn:microsoft.com/office/officeart/2005/8/layout/architecture+Icon"/>
    <dgm:cxn modelId="{6DA74D1F-2B8C-4CE8-8C0F-B53B7DC4AB26}" type="presOf" srcId="{8EDFC502-5123-4415-858E-B380C3D13A6D}" destId="{ABE4E4EE-2A16-40DD-90D2-BADB5B466931}" srcOrd="0" destOrd="0" presId="urn:microsoft.com/office/officeart/2005/8/layout/architecture+Icon"/>
    <dgm:cxn modelId="{CD32D29D-135D-4152-9542-B67564859350}" srcId="{EAEC11FE-B682-4883-9A6B-348A7C063EB5}" destId="{D0666FA4-C2D5-49D7-AFD5-80184B989380}" srcOrd="1" destOrd="0" parTransId="{44AF2FF8-419A-4507-A226-0110EB000367}" sibTransId="{47C869BF-DCDA-4243-A11D-EEF34348619B}"/>
    <dgm:cxn modelId="{98CAE277-E046-44DC-B77F-6CAFDD1AC799}" type="presOf" srcId="{A66905B7-699B-42C6-B06B-3316EEA36CB0}" destId="{EE6AD3BE-1412-48A7-B165-AFE01AB2C407}" srcOrd="0" destOrd="0" presId="urn:microsoft.com/office/officeart/2005/8/layout/architecture+Icon"/>
    <dgm:cxn modelId="{257BD276-BDED-42C0-9D1F-CF5E03AEC37D}" srcId="{A66905B7-699B-42C6-B06B-3316EEA36CB0}" destId="{AB1F8B36-EEAB-4F5D-9372-9C087DF66B7E}" srcOrd="1" destOrd="0" parTransId="{16E248D0-85F3-405F-B2B7-6D0F990B5CE4}" sibTransId="{83DD05C0-33E7-45C3-9013-0DD75A168701}"/>
    <dgm:cxn modelId="{AE2120FF-651B-4709-A555-B92A006A9D75}" type="presOf" srcId="{6BFD4620-AEAE-4B4A-8E81-FD5C96B6A668}" destId="{E1873A0A-1DDE-4A6A-A9E7-FC829D8D8094}" srcOrd="0" destOrd="0" presId="urn:microsoft.com/office/officeart/2005/8/layout/architecture+Icon"/>
    <dgm:cxn modelId="{2C9EF320-26F0-402C-B5BB-823C86197D8F}" srcId="{AB1F8B36-EEAB-4F5D-9372-9C087DF66B7E}" destId="{8EDFC502-5123-4415-858E-B380C3D13A6D}" srcOrd="0" destOrd="0" parTransId="{B8E850EE-3916-4063-8ABE-A5B1A629D8FE}" sibTransId="{473ACD3C-E3AB-4082-BB58-D1AE0C737C40}"/>
    <dgm:cxn modelId="{2154FB4A-67E8-4699-8B58-DCE104175C7C}" type="presOf" srcId="{73F93FB7-3D84-4A66-A259-B4ADEF7E981A}" destId="{8F9EC521-AF33-459A-8A8E-9A034FF67F3F}" srcOrd="0" destOrd="0" presId="urn:microsoft.com/office/officeart/2005/8/layout/architecture+Icon"/>
    <dgm:cxn modelId="{23D21B3D-2642-40FA-9873-49C86B20730B}" srcId="{D2201760-4633-4E5C-983E-E248332444F2}" destId="{A66905B7-699B-42C6-B06B-3316EEA36CB0}" srcOrd="0" destOrd="0" parTransId="{DB2EC170-4533-4AD0-BFA0-4C24732A4C27}" sibTransId="{CFC36438-F14A-4872-A68D-7FEB70AF85D7}"/>
    <dgm:cxn modelId="{E18E8BA7-02D3-4DFA-AC97-7D60AE483D02}" type="presOf" srcId="{D0666FA4-C2D5-49D7-AFD5-80184B989380}" destId="{99639555-D029-4271-A5D9-04D69E358CB5}" srcOrd="0" destOrd="0" presId="urn:microsoft.com/office/officeart/2005/8/layout/architecture+Icon"/>
    <dgm:cxn modelId="{52B2BD86-EAE0-4C58-BE87-7EE05B8C855C}" type="presOf" srcId="{2D5CEE10-2607-467D-936B-273B4663AD11}" destId="{FE3498AF-53B6-48BD-9339-503E8D934104}" srcOrd="0" destOrd="0" presId="urn:microsoft.com/office/officeart/2005/8/layout/architecture+Icon"/>
    <dgm:cxn modelId="{67588168-90B8-4D58-95B0-4C560D0A0E0B}" srcId="{AB1F8B36-EEAB-4F5D-9372-9C087DF66B7E}" destId="{CFD5353D-0053-40E4-A13C-8D3D3A33F62B}" srcOrd="1" destOrd="0" parTransId="{8A8628D5-BE56-49EB-B827-8EC8826B122B}" sibTransId="{CCE2B40E-A854-48D8-9CA0-438D5FA44D3F}"/>
    <dgm:cxn modelId="{6DE6FA01-E729-4F52-8EFC-446F36E77CAE}" srcId="{2D5CEE10-2607-467D-936B-273B4663AD11}" destId="{6BFD4620-AEAE-4B4A-8E81-FD5C96B6A668}" srcOrd="0" destOrd="0" parTransId="{DD475F1F-6098-4E67-BC5C-22D8B10957D4}" sibTransId="{F8B68E1B-A6D2-4EF5-8AD6-EF93BC5400B1}"/>
    <dgm:cxn modelId="{B594C5E0-538D-4DC4-A1C7-ABBD364D5730}" type="presOf" srcId="{CFD5353D-0053-40E4-A13C-8D3D3A33F62B}" destId="{A74C576D-ECFF-491A-860A-411DF6B1A625}" srcOrd="0" destOrd="0" presId="urn:microsoft.com/office/officeart/2005/8/layout/architecture+Icon"/>
    <dgm:cxn modelId="{5697A9EB-66FE-4689-BEED-50A1F19BFFCE}" type="presParOf" srcId="{4D5DA228-77D1-4486-ABC0-2F6AE957C083}" destId="{861C0A8A-5E0F-4BFB-9FE7-48A6A82F4E78}" srcOrd="0" destOrd="0" presId="urn:microsoft.com/office/officeart/2005/8/layout/architecture+Icon"/>
    <dgm:cxn modelId="{10184D7F-4CB4-45DB-BE75-9E37D54BBF8A}" type="presParOf" srcId="{861C0A8A-5E0F-4BFB-9FE7-48A6A82F4E78}" destId="{EE6AD3BE-1412-48A7-B165-AFE01AB2C407}" srcOrd="0" destOrd="0" presId="urn:microsoft.com/office/officeart/2005/8/layout/architecture+Icon"/>
    <dgm:cxn modelId="{36700D0E-BA61-4F53-B453-488058A06B83}" type="presParOf" srcId="{861C0A8A-5E0F-4BFB-9FE7-48A6A82F4E78}" destId="{7647B17E-69A9-4687-B13C-884446237B40}" srcOrd="1" destOrd="0" presId="urn:microsoft.com/office/officeart/2005/8/layout/architecture+Icon"/>
    <dgm:cxn modelId="{D8F29630-EA62-4BF8-82CE-BCA63D0B4E73}" type="presParOf" srcId="{861C0A8A-5E0F-4BFB-9FE7-48A6A82F4E78}" destId="{D5C1BAFF-DEE1-4514-B54B-633FBE5E6569}" srcOrd="2" destOrd="0" presId="urn:microsoft.com/office/officeart/2005/8/layout/architecture+Icon"/>
    <dgm:cxn modelId="{3A8E0D94-5127-4072-A54A-C3F2E0C31AC5}" type="presParOf" srcId="{D5C1BAFF-DEE1-4514-B54B-633FBE5E6569}" destId="{380C4DE0-0C41-4AD1-9E6B-67B3A2ABF362}" srcOrd="0" destOrd="0" presId="urn:microsoft.com/office/officeart/2005/8/layout/architecture+Icon"/>
    <dgm:cxn modelId="{46D50AFC-A2BB-4011-ACE6-023C616BE4E7}" type="presParOf" srcId="{380C4DE0-0C41-4AD1-9E6B-67B3A2ABF362}" destId="{FE3498AF-53B6-48BD-9339-503E8D934104}" srcOrd="0" destOrd="0" presId="urn:microsoft.com/office/officeart/2005/8/layout/architecture+Icon"/>
    <dgm:cxn modelId="{163343E0-C71B-4267-87F7-EECA5D209986}" type="presParOf" srcId="{380C4DE0-0C41-4AD1-9E6B-67B3A2ABF362}" destId="{22180A2C-7C12-40D4-A4CC-74D2BF996357}" srcOrd="1" destOrd="0" presId="urn:microsoft.com/office/officeart/2005/8/layout/architecture+Icon"/>
    <dgm:cxn modelId="{ACCC5837-1BD0-47CB-BA68-026C6224E556}" type="presParOf" srcId="{380C4DE0-0C41-4AD1-9E6B-67B3A2ABF362}" destId="{41E8EE8F-8883-4B07-B322-97DAC1C19FC0}" srcOrd="2" destOrd="0" presId="urn:microsoft.com/office/officeart/2005/8/layout/architecture+Icon"/>
    <dgm:cxn modelId="{AC22BB50-E886-4DC1-AA26-A9ABDDDB2874}" type="presParOf" srcId="{41E8EE8F-8883-4B07-B322-97DAC1C19FC0}" destId="{744ECC32-7593-475B-80BB-F056ACB4A920}" srcOrd="0" destOrd="0" presId="urn:microsoft.com/office/officeart/2005/8/layout/architecture+Icon"/>
    <dgm:cxn modelId="{DBBB42A2-7979-49DF-9904-46073C706C3C}" type="presParOf" srcId="{744ECC32-7593-475B-80BB-F056ACB4A920}" destId="{E1873A0A-1DDE-4A6A-A9E7-FC829D8D8094}" srcOrd="0" destOrd="0" presId="urn:microsoft.com/office/officeart/2005/8/layout/architecture+Icon"/>
    <dgm:cxn modelId="{2D56A10F-F230-4ECE-B927-1F2597EFE90B}" type="presParOf" srcId="{744ECC32-7593-475B-80BB-F056ACB4A920}" destId="{FF5EBD4D-09EB-4B4E-BCEA-B9D1E6C61A8B}" srcOrd="1" destOrd="0" presId="urn:microsoft.com/office/officeart/2005/8/layout/architecture+Icon"/>
    <dgm:cxn modelId="{9E51842F-A6A5-4776-9025-91D81CD47EE0}" type="presParOf" srcId="{41E8EE8F-8883-4B07-B322-97DAC1C19FC0}" destId="{2F8A7F47-83A6-4E4B-9994-B1FCBE59DD1B}" srcOrd="1" destOrd="0" presId="urn:microsoft.com/office/officeart/2005/8/layout/architecture+Icon"/>
    <dgm:cxn modelId="{515DAC06-8BEA-41CE-9284-BBAFE238FCC3}" type="presParOf" srcId="{41E8EE8F-8883-4B07-B322-97DAC1C19FC0}" destId="{461DA605-6D61-43B3-8BDF-6CFEDBC1478A}" srcOrd="2" destOrd="0" presId="urn:microsoft.com/office/officeart/2005/8/layout/architecture+Icon"/>
    <dgm:cxn modelId="{3DF7BB61-C708-4038-9494-23B528082C05}" type="presParOf" srcId="{461DA605-6D61-43B3-8BDF-6CFEDBC1478A}" destId="{C419DF09-5A8E-4243-98D4-7E810B0D8134}" srcOrd="0" destOrd="0" presId="urn:microsoft.com/office/officeart/2005/8/layout/architecture+Icon"/>
    <dgm:cxn modelId="{DC13E2C3-9BD0-4815-933C-858615A98C25}" type="presParOf" srcId="{461DA605-6D61-43B3-8BDF-6CFEDBC1478A}" destId="{28C492E0-9397-40A4-9DFC-0B7D511263EB}" srcOrd="1" destOrd="0" presId="urn:microsoft.com/office/officeart/2005/8/layout/architecture+Icon"/>
    <dgm:cxn modelId="{4DB02F3D-3888-4F3A-B71E-63B572704D19}" type="presParOf" srcId="{D5C1BAFF-DEE1-4514-B54B-633FBE5E6569}" destId="{C896F67F-9BE4-4C70-82A5-CFBD7C0DABB5}" srcOrd="1" destOrd="0" presId="urn:microsoft.com/office/officeart/2005/8/layout/architecture+Icon"/>
    <dgm:cxn modelId="{FD33906C-D1BB-4B90-9C1D-1DFF8E38470A}" type="presParOf" srcId="{D5C1BAFF-DEE1-4514-B54B-633FBE5E6569}" destId="{52E428DE-02AB-4097-8E35-9C725DD8D278}" srcOrd="2" destOrd="0" presId="urn:microsoft.com/office/officeart/2005/8/layout/architecture+Icon"/>
    <dgm:cxn modelId="{C54B2AB5-0341-42F0-81A5-E3B97B7207F8}" type="presParOf" srcId="{52E428DE-02AB-4097-8E35-9C725DD8D278}" destId="{FAE4467B-1F88-4D05-9CF7-CB2C84C875F1}" srcOrd="0" destOrd="0" presId="urn:microsoft.com/office/officeart/2005/8/layout/architecture+Icon"/>
    <dgm:cxn modelId="{5AB62DE7-5CD7-4863-AC65-5662ADA4CE96}" type="presParOf" srcId="{52E428DE-02AB-4097-8E35-9C725DD8D278}" destId="{A16EA419-50F0-407E-848E-7BD0F6CD242C}" srcOrd="1" destOrd="0" presId="urn:microsoft.com/office/officeart/2005/8/layout/architecture+Icon"/>
    <dgm:cxn modelId="{04102A6F-BE69-45D8-BB17-0F6331B99EA2}" type="presParOf" srcId="{52E428DE-02AB-4097-8E35-9C725DD8D278}" destId="{DD2333F0-59CA-4E6D-92DB-CC562791DB6F}" srcOrd="2" destOrd="0" presId="urn:microsoft.com/office/officeart/2005/8/layout/architecture+Icon"/>
    <dgm:cxn modelId="{A61A9732-E86F-4364-B4CD-951FC0296427}" type="presParOf" srcId="{DD2333F0-59CA-4E6D-92DB-CC562791DB6F}" destId="{A372E354-7C5B-4540-A7D7-9CAF666BE639}" srcOrd="0" destOrd="0" presId="urn:microsoft.com/office/officeart/2005/8/layout/architecture+Icon"/>
    <dgm:cxn modelId="{90722162-AF40-49FB-A9CA-7068D33A78E8}" type="presParOf" srcId="{A372E354-7C5B-4540-A7D7-9CAF666BE639}" destId="{ABE4E4EE-2A16-40DD-90D2-BADB5B466931}" srcOrd="0" destOrd="0" presId="urn:microsoft.com/office/officeart/2005/8/layout/architecture+Icon"/>
    <dgm:cxn modelId="{B1F2784F-C5AC-41E6-A721-6F8B540E55C9}" type="presParOf" srcId="{A372E354-7C5B-4540-A7D7-9CAF666BE639}" destId="{C9E4347A-F39B-4955-8EEE-DEBBFDAE4089}" srcOrd="1" destOrd="0" presId="urn:microsoft.com/office/officeart/2005/8/layout/architecture+Icon"/>
    <dgm:cxn modelId="{73861849-9076-4278-A8D9-1DAAA2C08354}" type="presParOf" srcId="{DD2333F0-59CA-4E6D-92DB-CC562791DB6F}" destId="{0C0B9281-6A22-4E30-A908-247C0C6DC64C}" srcOrd="1" destOrd="0" presId="urn:microsoft.com/office/officeart/2005/8/layout/architecture+Icon"/>
    <dgm:cxn modelId="{155ED37A-335B-4175-8AFF-0D31A43984CF}" type="presParOf" srcId="{DD2333F0-59CA-4E6D-92DB-CC562791DB6F}" destId="{B4551070-E186-4869-9CCA-4EC6552EC5D3}" srcOrd="2" destOrd="0" presId="urn:microsoft.com/office/officeart/2005/8/layout/architecture+Icon"/>
    <dgm:cxn modelId="{5E206076-974E-4B3B-B956-A11CFFBFE297}" type="presParOf" srcId="{B4551070-E186-4869-9CCA-4EC6552EC5D3}" destId="{A74C576D-ECFF-491A-860A-411DF6B1A625}" srcOrd="0" destOrd="0" presId="urn:microsoft.com/office/officeart/2005/8/layout/architecture+Icon"/>
    <dgm:cxn modelId="{6B5DD5B0-5807-4C07-B331-2139BEF6D325}" type="presParOf" srcId="{B4551070-E186-4869-9CCA-4EC6552EC5D3}" destId="{A1D0AF20-6C86-421C-9481-2477C5DBE931}" srcOrd="1" destOrd="0" presId="urn:microsoft.com/office/officeart/2005/8/layout/architecture+Icon"/>
    <dgm:cxn modelId="{B45C0FAB-21F1-4688-AE78-2774BBB2EA0F}" type="presParOf" srcId="{D5C1BAFF-DEE1-4514-B54B-633FBE5E6569}" destId="{A77413CE-9983-4AC9-954A-319A0196A8BF}" srcOrd="3" destOrd="0" presId="urn:microsoft.com/office/officeart/2005/8/layout/architecture+Icon"/>
    <dgm:cxn modelId="{7AE0CC16-EAE4-43BA-A585-0C44AD3BFE86}" type="presParOf" srcId="{D5C1BAFF-DEE1-4514-B54B-633FBE5E6569}" destId="{410071B4-4763-4520-84A7-AF4437775ACE}" srcOrd="4" destOrd="0" presId="urn:microsoft.com/office/officeart/2005/8/layout/architecture+Icon"/>
    <dgm:cxn modelId="{D7BF41B1-480A-4AF3-BE18-75DCC22FB1D0}" type="presParOf" srcId="{410071B4-4763-4520-84A7-AF4437775ACE}" destId="{3C609AA3-7087-4A83-B27B-22D736E86500}" srcOrd="0" destOrd="0" presId="urn:microsoft.com/office/officeart/2005/8/layout/architecture+Icon"/>
    <dgm:cxn modelId="{A9B25180-937A-4877-BF22-D706BA7869CF}" type="presParOf" srcId="{410071B4-4763-4520-84A7-AF4437775ACE}" destId="{706DB1A3-5206-410A-AAEC-C901AFD7924A}" srcOrd="1" destOrd="0" presId="urn:microsoft.com/office/officeart/2005/8/layout/architecture+Icon"/>
    <dgm:cxn modelId="{2F8BFF7E-1146-4762-95DA-945EF84A1AD1}" type="presParOf" srcId="{410071B4-4763-4520-84A7-AF4437775ACE}" destId="{C83BD7DC-4AF4-46C6-AE17-08EEBCE424F2}" srcOrd="2" destOrd="0" presId="urn:microsoft.com/office/officeart/2005/8/layout/architecture+Icon"/>
    <dgm:cxn modelId="{DF035518-9F0B-4A7E-A189-9A58431D3F91}" type="presParOf" srcId="{C83BD7DC-4AF4-46C6-AE17-08EEBCE424F2}" destId="{566B5E01-10B9-41A4-BF7F-6505E94F67AC}" srcOrd="0" destOrd="0" presId="urn:microsoft.com/office/officeart/2005/8/layout/architecture+Icon"/>
    <dgm:cxn modelId="{917D3EA3-98BF-4258-9295-9552C2366568}" type="presParOf" srcId="{566B5E01-10B9-41A4-BF7F-6505E94F67AC}" destId="{EB67805E-D2D4-463A-937F-DDB08C1C636F}" srcOrd="0" destOrd="0" presId="urn:microsoft.com/office/officeart/2005/8/layout/architecture+Icon"/>
    <dgm:cxn modelId="{61C214AF-42DB-4400-9B5F-FB84F5A91382}" type="presParOf" srcId="{566B5E01-10B9-41A4-BF7F-6505E94F67AC}" destId="{022E5A7F-292D-4DFF-BEFB-EBF780E0CF46}" srcOrd="1" destOrd="0" presId="urn:microsoft.com/office/officeart/2005/8/layout/architecture+Icon"/>
    <dgm:cxn modelId="{E988E4FF-7503-4470-891E-A68A07D3B8D7}" type="presParOf" srcId="{C83BD7DC-4AF4-46C6-AE17-08EEBCE424F2}" destId="{B9B06BA8-EBF8-4990-9EA5-83FBC8A77E42}" srcOrd="1" destOrd="0" presId="urn:microsoft.com/office/officeart/2005/8/layout/architecture+Icon"/>
    <dgm:cxn modelId="{BFC01FBE-3440-494B-A4C9-8091507B6333}" type="presParOf" srcId="{C83BD7DC-4AF4-46C6-AE17-08EEBCE424F2}" destId="{8A6369CA-F5E0-4FC5-8933-F84A1DD0E30A}" srcOrd="2" destOrd="0" presId="urn:microsoft.com/office/officeart/2005/8/layout/architecture+Icon"/>
    <dgm:cxn modelId="{0BD85F76-E189-4D90-852A-A760F4C19A07}" type="presParOf" srcId="{8A6369CA-F5E0-4FC5-8933-F84A1DD0E30A}" destId="{99639555-D029-4271-A5D9-04D69E358CB5}" srcOrd="0" destOrd="0" presId="urn:microsoft.com/office/officeart/2005/8/layout/architecture+Icon"/>
    <dgm:cxn modelId="{BF43436F-48C4-40BC-8D53-22847AF3789C}" type="presParOf" srcId="{8A6369CA-F5E0-4FC5-8933-F84A1DD0E30A}" destId="{AC579BF0-3DB7-4B0F-9F93-7DFFD2A1D0F3}" srcOrd="1" destOrd="0" presId="urn:microsoft.com/office/officeart/2005/8/layout/architecture+Icon"/>
    <dgm:cxn modelId="{249D8B8D-CD8C-4226-AACE-8DBB4A7A9842}" type="presParOf" srcId="{C83BD7DC-4AF4-46C6-AE17-08EEBCE424F2}" destId="{8631538B-5196-4825-8E47-CDBA846834A3}" srcOrd="3" destOrd="0" presId="urn:microsoft.com/office/officeart/2005/8/layout/architecture+Icon"/>
    <dgm:cxn modelId="{30D3602E-7D66-4363-9A66-17FFF856BC33}" type="presParOf" srcId="{C83BD7DC-4AF4-46C6-AE17-08EEBCE424F2}" destId="{F4F97961-1FC9-4744-836A-3516C4FAA457}" srcOrd="4" destOrd="0" presId="urn:microsoft.com/office/officeart/2005/8/layout/architecture+Icon"/>
    <dgm:cxn modelId="{2B8F4064-5848-49DD-898A-F72BF2B37162}" type="presParOf" srcId="{F4F97961-1FC9-4744-836A-3516C4FAA457}" destId="{8F9EC521-AF33-459A-8A8E-9A034FF67F3F}" srcOrd="0" destOrd="0" presId="urn:microsoft.com/office/officeart/2005/8/layout/architecture+Icon"/>
    <dgm:cxn modelId="{4406ED62-9BF4-4456-B096-8DC3B9F84C68}" type="presParOf" srcId="{F4F97961-1FC9-4744-836A-3516C4FAA457}" destId="{4132F0BC-674D-4ACB-B8FD-2AAF2CF00A16}" srcOrd="1" destOrd="0" presId="urn:microsoft.com/office/officeart/2005/8/layout/architecture+Icon"/>
    <dgm:cxn modelId="{5EF0767C-B2C0-4915-A84E-0A94D1F76B21}" type="presParOf" srcId="{C83BD7DC-4AF4-46C6-AE17-08EEBCE424F2}" destId="{CBF02D71-7321-4858-B3DF-F8EA4A3D3952}" srcOrd="5" destOrd="0" presId="urn:microsoft.com/office/officeart/2005/8/layout/architecture+Icon"/>
    <dgm:cxn modelId="{C5845A70-0020-41B8-8A6C-78FAB4A63BA7}" type="presParOf" srcId="{C83BD7DC-4AF4-46C6-AE17-08EEBCE424F2}" destId="{DE214725-1DB8-4888-94AD-86D37017F5BC}" srcOrd="6" destOrd="0" presId="urn:microsoft.com/office/officeart/2005/8/layout/architecture+Icon"/>
    <dgm:cxn modelId="{26BE96A7-E623-4850-9601-CD93073BCE6F}" type="presParOf" srcId="{DE214725-1DB8-4888-94AD-86D37017F5BC}" destId="{6FFA6A40-043E-4B6E-8402-D0946D769EF6}" srcOrd="0" destOrd="0" presId="urn:microsoft.com/office/officeart/2005/8/layout/architecture+Icon"/>
    <dgm:cxn modelId="{B5CC6F82-E129-4147-8F82-5C0CEB8F8043}" type="presParOf" srcId="{DE214725-1DB8-4888-94AD-86D37017F5BC}" destId="{B88FA3DE-B25C-46EF-8FCF-3DDAD70F28E3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BEEF729-CA6D-4C2A-8D82-64A63D71BC3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EFB98-1A9C-4FA8-99D3-253D6C808BD6}">
      <dgm:prSet phldrT="[Text]" custT="1"/>
      <dgm:spPr/>
      <dgm:t>
        <a:bodyPr/>
        <a:lstStyle/>
        <a:p>
          <a:r>
            <a:rPr lang="es-ES_tradnl" sz="1800" smtClean="0"/>
            <a:t>Textual</a:t>
          </a:r>
          <a:endParaRPr lang="en-US" sz="2400"/>
        </a:p>
      </dgm:t>
    </dgm:pt>
    <dgm:pt modelId="{609FF733-8F18-4934-BD85-F419A7C1018E}" type="parTrans" cxnId="{992D2A6E-2E14-4932-9EA9-CCE7658C19F5}">
      <dgm:prSet/>
      <dgm:spPr/>
      <dgm:t>
        <a:bodyPr/>
        <a:lstStyle/>
        <a:p>
          <a:endParaRPr lang="en-US"/>
        </a:p>
      </dgm:t>
    </dgm:pt>
    <dgm:pt modelId="{13B1AB47-98D4-49FF-BCEE-B6E9CBB5AD89}" type="sibTrans" cxnId="{992D2A6E-2E14-4932-9EA9-CCE7658C19F5}">
      <dgm:prSet/>
      <dgm:spPr/>
      <dgm:t>
        <a:bodyPr/>
        <a:lstStyle/>
        <a:p>
          <a:endParaRPr lang="en-US"/>
        </a:p>
      </dgm:t>
    </dgm:pt>
    <dgm:pt modelId="{78D3B330-30C6-42B7-B38A-1861E4BB1CBC}">
      <dgm:prSet phldrT="[Text]" custT="1"/>
      <dgm:spPr/>
      <dgm:t>
        <a:bodyPr/>
        <a:lstStyle/>
        <a:p>
          <a:r>
            <a:rPr lang="es-ES_tradnl" sz="1800" smtClean="0"/>
            <a:t>Graphical</a:t>
          </a:r>
          <a:endParaRPr lang="en-US" sz="2400"/>
        </a:p>
      </dgm:t>
    </dgm:pt>
    <dgm:pt modelId="{18FE0C15-4D17-4C79-9DA1-2D0A0823309C}" type="parTrans" cxnId="{E9109FFD-0C8A-4584-A430-1C8C02B50DFE}">
      <dgm:prSet/>
      <dgm:spPr/>
      <dgm:t>
        <a:bodyPr/>
        <a:lstStyle/>
        <a:p>
          <a:endParaRPr lang="en-US"/>
        </a:p>
      </dgm:t>
    </dgm:pt>
    <dgm:pt modelId="{0D8CA095-B42C-4339-9ED4-092E92431DC4}" type="sibTrans" cxnId="{E9109FFD-0C8A-4584-A430-1C8C02B50DFE}">
      <dgm:prSet/>
      <dgm:spPr/>
      <dgm:t>
        <a:bodyPr/>
        <a:lstStyle/>
        <a:p>
          <a:endParaRPr lang="en-US"/>
        </a:p>
      </dgm:t>
    </dgm:pt>
    <dgm:pt modelId="{CFCDCD67-A9D8-4CAF-8CDF-7C0C3EA9D886}" type="pres">
      <dgm:prSet presAssocID="{BBEEF729-CA6D-4C2A-8D82-64A63D71BC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FB486-15FF-4081-8A21-79CEFAE81882}" type="pres">
      <dgm:prSet presAssocID="{BBEEF729-CA6D-4C2A-8D82-64A63D71BC37}" presName="ribbon" presStyleLbl="node1" presStyleIdx="0" presStyleCnt="1" custScaleX="73659" custScaleY="74060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81628F8A-2779-4777-A053-1D9E4EEFE130}" type="pres">
      <dgm:prSet presAssocID="{BBEEF729-CA6D-4C2A-8D82-64A63D71BC37}" presName="leftArrowText" presStyleLbl="node1" presStyleIdx="0" presStyleCnt="1" custScaleX="120018" custScaleY="74060" custLinFactNeighborX="18360" custLinFactNeighborY="4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97C7-B478-48A0-8361-AEBB2D70A60C}" type="pres">
      <dgm:prSet presAssocID="{BBEEF729-CA6D-4C2A-8D82-64A63D71BC37}" presName="rightArrowText" presStyleLbl="node1" presStyleIdx="0" presStyleCnt="1" custScaleX="120018" custScaleY="74060" custLinFactNeighborX="-10618" custLinFactNeighborY="-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D2A6E-2E14-4932-9EA9-CCE7658C19F5}" srcId="{BBEEF729-CA6D-4C2A-8D82-64A63D71BC37}" destId="{DEDEFB98-1A9C-4FA8-99D3-253D6C808BD6}" srcOrd="0" destOrd="0" parTransId="{609FF733-8F18-4934-BD85-F419A7C1018E}" sibTransId="{13B1AB47-98D4-49FF-BCEE-B6E9CBB5AD89}"/>
    <dgm:cxn modelId="{2A57C99F-576A-4AB0-9761-8CD68561113F}" type="presOf" srcId="{78D3B330-30C6-42B7-B38A-1861E4BB1CBC}" destId="{26FD97C7-B478-48A0-8361-AEBB2D70A60C}" srcOrd="0" destOrd="0" presId="urn:microsoft.com/office/officeart/2005/8/layout/arrow6"/>
    <dgm:cxn modelId="{0F20CB11-661C-4196-B98D-E0982696DE6F}" type="presOf" srcId="{DEDEFB98-1A9C-4FA8-99D3-253D6C808BD6}" destId="{81628F8A-2779-4777-A053-1D9E4EEFE130}" srcOrd="0" destOrd="0" presId="urn:microsoft.com/office/officeart/2005/8/layout/arrow6"/>
    <dgm:cxn modelId="{E9109FFD-0C8A-4584-A430-1C8C02B50DFE}" srcId="{BBEEF729-CA6D-4C2A-8D82-64A63D71BC37}" destId="{78D3B330-30C6-42B7-B38A-1861E4BB1CBC}" srcOrd="1" destOrd="0" parTransId="{18FE0C15-4D17-4C79-9DA1-2D0A0823309C}" sibTransId="{0D8CA095-B42C-4339-9ED4-092E92431DC4}"/>
    <dgm:cxn modelId="{BFEB7241-8510-4D7E-A895-12DC82209230}" type="presOf" srcId="{BBEEF729-CA6D-4C2A-8D82-64A63D71BC37}" destId="{CFCDCD67-A9D8-4CAF-8CDF-7C0C3EA9D886}" srcOrd="0" destOrd="0" presId="urn:microsoft.com/office/officeart/2005/8/layout/arrow6"/>
    <dgm:cxn modelId="{68481722-F3E4-4680-9612-9E8C3AAC9919}" type="presParOf" srcId="{CFCDCD67-A9D8-4CAF-8CDF-7C0C3EA9D886}" destId="{23FFB486-15FF-4081-8A21-79CEFAE81882}" srcOrd="0" destOrd="0" presId="urn:microsoft.com/office/officeart/2005/8/layout/arrow6"/>
    <dgm:cxn modelId="{E4499553-0E42-4BF9-97FC-8EA2C1A21E4A}" type="presParOf" srcId="{CFCDCD67-A9D8-4CAF-8CDF-7C0C3EA9D886}" destId="{81628F8A-2779-4777-A053-1D9E4EEFE130}" srcOrd="1" destOrd="0" presId="urn:microsoft.com/office/officeart/2005/8/layout/arrow6"/>
    <dgm:cxn modelId="{8FFFAE5C-D728-4A0E-A77E-F8DC720D59CA}" type="presParOf" srcId="{CFCDCD67-A9D8-4CAF-8CDF-7C0C3EA9D886}" destId="{26FD97C7-B478-48A0-8361-AEBB2D70A60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BEEF729-CA6D-4C2A-8D82-64A63D71BC3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EFB98-1A9C-4FA8-99D3-253D6C808BD6}">
      <dgm:prSet phldrT="[Text]" custT="1"/>
      <dgm:spPr/>
      <dgm:t>
        <a:bodyPr/>
        <a:lstStyle/>
        <a:p>
          <a:r>
            <a:rPr lang="es-ES_tradnl" sz="1800" b="1" smtClean="0"/>
            <a:t>Textual</a:t>
          </a:r>
          <a:endParaRPr lang="en-US" sz="2400" b="1"/>
        </a:p>
      </dgm:t>
    </dgm:pt>
    <dgm:pt modelId="{609FF733-8F18-4934-BD85-F419A7C1018E}" type="parTrans" cxnId="{992D2A6E-2E14-4932-9EA9-CCE7658C19F5}">
      <dgm:prSet/>
      <dgm:spPr/>
      <dgm:t>
        <a:bodyPr/>
        <a:lstStyle/>
        <a:p>
          <a:endParaRPr lang="en-US"/>
        </a:p>
      </dgm:t>
    </dgm:pt>
    <dgm:pt modelId="{13B1AB47-98D4-49FF-BCEE-B6E9CBB5AD89}" type="sibTrans" cxnId="{992D2A6E-2E14-4932-9EA9-CCE7658C19F5}">
      <dgm:prSet/>
      <dgm:spPr/>
      <dgm:t>
        <a:bodyPr/>
        <a:lstStyle/>
        <a:p>
          <a:endParaRPr lang="en-US"/>
        </a:p>
      </dgm:t>
    </dgm:pt>
    <dgm:pt modelId="{78D3B330-30C6-42B7-B38A-1861E4BB1CBC}">
      <dgm:prSet phldrT="[Text]" custT="1"/>
      <dgm:spPr/>
      <dgm:t>
        <a:bodyPr/>
        <a:lstStyle/>
        <a:p>
          <a:endParaRPr lang="en-US" sz="2400"/>
        </a:p>
      </dgm:t>
    </dgm:pt>
    <dgm:pt modelId="{18FE0C15-4D17-4C79-9DA1-2D0A0823309C}" type="parTrans" cxnId="{E9109FFD-0C8A-4584-A430-1C8C02B50DFE}">
      <dgm:prSet/>
      <dgm:spPr/>
      <dgm:t>
        <a:bodyPr/>
        <a:lstStyle/>
        <a:p>
          <a:endParaRPr lang="en-US"/>
        </a:p>
      </dgm:t>
    </dgm:pt>
    <dgm:pt modelId="{0D8CA095-B42C-4339-9ED4-092E92431DC4}" type="sibTrans" cxnId="{E9109FFD-0C8A-4584-A430-1C8C02B50DFE}">
      <dgm:prSet/>
      <dgm:spPr/>
      <dgm:t>
        <a:bodyPr/>
        <a:lstStyle/>
        <a:p>
          <a:endParaRPr lang="en-US"/>
        </a:p>
      </dgm:t>
    </dgm:pt>
    <dgm:pt modelId="{CFCDCD67-A9D8-4CAF-8CDF-7C0C3EA9D886}" type="pres">
      <dgm:prSet presAssocID="{BBEEF729-CA6D-4C2A-8D82-64A63D71BC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FB486-15FF-4081-8A21-79CEFAE81882}" type="pres">
      <dgm:prSet presAssocID="{BBEEF729-CA6D-4C2A-8D82-64A63D71BC37}" presName="ribbon" presStyleLbl="node1" presStyleIdx="0" presStyleCnt="1" custScaleX="73659" custScaleY="74060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81628F8A-2779-4777-A053-1D9E4EEFE130}" type="pres">
      <dgm:prSet presAssocID="{BBEEF729-CA6D-4C2A-8D82-64A63D71BC37}" presName="leftArrowText" presStyleLbl="node1" presStyleIdx="0" presStyleCnt="1" custScaleX="120018" custScaleY="74060" custLinFactNeighborX="18360" custLinFactNeighborY="4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97C7-B478-48A0-8361-AEBB2D70A60C}" type="pres">
      <dgm:prSet presAssocID="{BBEEF729-CA6D-4C2A-8D82-64A63D71BC37}" presName="rightArrowText" presStyleLbl="node1" presStyleIdx="0" presStyleCnt="1" custScaleX="120018" custScaleY="74060" custLinFactNeighborX="-10618" custLinFactNeighborY="-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EC065-9162-4F07-81DB-443C88AA9B69}" type="presOf" srcId="{DEDEFB98-1A9C-4FA8-99D3-253D6C808BD6}" destId="{81628F8A-2779-4777-A053-1D9E4EEFE130}" srcOrd="0" destOrd="0" presId="urn:microsoft.com/office/officeart/2005/8/layout/arrow6"/>
    <dgm:cxn modelId="{0F4DADEE-BD60-44C8-AD27-199417F2D83B}" type="presOf" srcId="{78D3B330-30C6-42B7-B38A-1861E4BB1CBC}" destId="{26FD97C7-B478-48A0-8361-AEBB2D70A60C}" srcOrd="0" destOrd="0" presId="urn:microsoft.com/office/officeart/2005/8/layout/arrow6"/>
    <dgm:cxn modelId="{57A2EF53-9CC2-4F35-ADA0-822A9A3D7652}" type="presOf" srcId="{BBEEF729-CA6D-4C2A-8D82-64A63D71BC37}" destId="{CFCDCD67-A9D8-4CAF-8CDF-7C0C3EA9D886}" srcOrd="0" destOrd="0" presId="urn:microsoft.com/office/officeart/2005/8/layout/arrow6"/>
    <dgm:cxn modelId="{992D2A6E-2E14-4932-9EA9-CCE7658C19F5}" srcId="{BBEEF729-CA6D-4C2A-8D82-64A63D71BC37}" destId="{DEDEFB98-1A9C-4FA8-99D3-253D6C808BD6}" srcOrd="0" destOrd="0" parTransId="{609FF733-8F18-4934-BD85-F419A7C1018E}" sibTransId="{13B1AB47-98D4-49FF-BCEE-B6E9CBB5AD89}"/>
    <dgm:cxn modelId="{E9109FFD-0C8A-4584-A430-1C8C02B50DFE}" srcId="{BBEEF729-CA6D-4C2A-8D82-64A63D71BC37}" destId="{78D3B330-30C6-42B7-B38A-1861E4BB1CBC}" srcOrd="1" destOrd="0" parTransId="{18FE0C15-4D17-4C79-9DA1-2D0A0823309C}" sibTransId="{0D8CA095-B42C-4339-9ED4-092E92431DC4}"/>
    <dgm:cxn modelId="{69134480-8034-4499-B344-ABAAB9717B53}" type="presParOf" srcId="{CFCDCD67-A9D8-4CAF-8CDF-7C0C3EA9D886}" destId="{23FFB486-15FF-4081-8A21-79CEFAE81882}" srcOrd="0" destOrd="0" presId="urn:microsoft.com/office/officeart/2005/8/layout/arrow6"/>
    <dgm:cxn modelId="{75A05572-73C6-4CCC-889C-99C193957647}" type="presParOf" srcId="{CFCDCD67-A9D8-4CAF-8CDF-7C0C3EA9D886}" destId="{81628F8A-2779-4777-A053-1D9E4EEFE130}" srcOrd="1" destOrd="0" presId="urn:microsoft.com/office/officeart/2005/8/layout/arrow6"/>
    <dgm:cxn modelId="{5FF90CE3-AD60-499F-BE12-51B1B038F707}" type="presParOf" srcId="{CFCDCD67-A9D8-4CAF-8CDF-7C0C3EA9D886}" destId="{26FD97C7-B478-48A0-8361-AEBB2D70A60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3E689D8F-1B73-4563-9DFB-57DE6174999B}" type="presOf" srcId="{6905E4DD-F7E9-4F37-9AF9-730750C80ECF}" destId="{E3F6D0C3-1DB1-41EA-99B2-8F12BC59778E}" srcOrd="0" destOrd="0" presId="urn:microsoft.com/office/officeart/2005/8/layout/radial3"/>
    <dgm:cxn modelId="{1ECF01C3-238C-4184-84A5-7B391ADAB632}" type="presOf" srcId="{73F89DD4-96DE-4635-969B-B6A08EE4F826}" destId="{A0166F3D-91E8-43E0-AD42-092B0B6ED44D}" srcOrd="0" destOrd="0" presId="urn:microsoft.com/office/officeart/2005/8/layout/radial3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3B982491-BFB0-4446-BADC-538F6602C5AC}" type="presOf" srcId="{06F5954C-CABD-45F5-8FCA-CC38ED0FD36C}" destId="{714E5786-1D37-49CF-9EFA-6FD45A30896B}" srcOrd="0" destOrd="0" presId="urn:microsoft.com/office/officeart/2005/8/layout/radial3"/>
    <dgm:cxn modelId="{B1DF5E74-5123-4AE4-A657-15259E708716}" type="presOf" srcId="{93756EB9-978F-448A-9E9F-2CB53080E2CA}" destId="{F5FBBA13-8639-432D-BD17-AB09379BA0E5}" srcOrd="0" destOrd="0" presId="urn:microsoft.com/office/officeart/2005/8/layout/radial3"/>
    <dgm:cxn modelId="{8BF2C38B-2635-404E-9FD8-9F303387B457}" type="presOf" srcId="{F1E2313F-7697-43FF-9DC7-CFC56DD31ADA}" destId="{E29AB3EF-749D-47FD-A08C-7DAB6D0AC438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3D2AEFD8-8498-4531-809F-7B975AD80CCF}" type="presOf" srcId="{AA5AD6AD-CF11-4496-A13D-E4C1EBE4C4D3}" destId="{9EF6B7CD-3E53-4E49-ADBD-1FD01EA4883A}" srcOrd="0" destOrd="0" presId="urn:microsoft.com/office/officeart/2005/8/layout/radial3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BAD85BB5-2826-496A-A57D-FF07A1B4C782}" type="presOf" srcId="{2074D43A-777C-4183-8BFD-AE69EEE42976}" destId="{5224E777-5F3C-4477-995A-ADAA87368B34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96E5BC33-1063-4793-B4FF-2E67851BD23B}" type="presOf" srcId="{5C63F9A9-38D4-49F8-AD85-B059D747E5A0}" destId="{2EDDA9BD-1900-4A75-835E-9ADE4E2982A6}" srcOrd="0" destOrd="0" presId="urn:microsoft.com/office/officeart/2005/8/layout/radial3"/>
    <dgm:cxn modelId="{B1FA7BAD-F9DD-40DD-BFCA-432FC03438DB}" type="presOf" srcId="{DFAEEA90-1145-4494-BE9F-5232272BB1FD}" destId="{7D15CF05-B766-45A5-8C51-A541FBED5212}" srcOrd="0" destOrd="0" presId="urn:microsoft.com/office/officeart/2005/8/layout/radial3"/>
    <dgm:cxn modelId="{B60A0951-1B0E-4534-B0B9-67E09B345BF0}" type="presOf" srcId="{B72C52B6-8D3E-4E78-A01F-4E0165579E38}" destId="{937FBCEA-8B85-48F8-85FC-9B536FCD46A5}" srcOrd="0" destOrd="0" presId="urn:microsoft.com/office/officeart/2005/8/layout/radial3"/>
    <dgm:cxn modelId="{78674CD3-2804-4CF9-BE1F-10B35309AD77}" type="presOf" srcId="{6A15EF74-F195-4D64-A38A-F3CE57940C15}" destId="{40C2CDFC-A56A-4DEF-873A-9BCAA241A903}" srcOrd="0" destOrd="0" presId="urn:microsoft.com/office/officeart/2005/8/layout/radial3"/>
    <dgm:cxn modelId="{87263CBA-7CE7-4A8D-84F1-0B927FAD2D89}" type="presParOf" srcId="{E29AB3EF-749D-47FD-A08C-7DAB6D0AC438}" destId="{CAEA67CD-AE0F-4A12-A19E-9A5E7AB95AA5}" srcOrd="0" destOrd="0" presId="urn:microsoft.com/office/officeart/2005/8/layout/radial3"/>
    <dgm:cxn modelId="{4E2065FC-B4B2-4546-93C9-DC4435C7A4A5}" type="presParOf" srcId="{CAEA67CD-AE0F-4A12-A19E-9A5E7AB95AA5}" destId="{5224E777-5F3C-4477-995A-ADAA87368B34}" srcOrd="0" destOrd="0" presId="urn:microsoft.com/office/officeart/2005/8/layout/radial3"/>
    <dgm:cxn modelId="{09814D6F-CBFA-418D-B34C-3809CE09BD3C}" type="presParOf" srcId="{CAEA67CD-AE0F-4A12-A19E-9A5E7AB95AA5}" destId="{F5FBBA13-8639-432D-BD17-AB09379BA0E5}" srcOrd="1" destOrd="0" presId="urn:microsoft.com/office/officeart/2005/8/layout/radial3"/>
    <dgm:cxn modelId="{C7FB9443-75C6-43DD-8AA7-49F6EA8D9F73}" type="presParOf" srcId="{CAEA67CD-AE0F-4A12-A19E-9A5E7AB95AA5}" destId="{937FBCEA-8B85-48F8-85FC-9B536FCD46A5}" srcOrd="2" destOrd="0" presId="urn:microsoft.com/office/officeart/2005/8/layout/radial3"/>
    <dgm:cxn modelId="{DA7B9935-C449-4992-8EA2-E6D74FA4D46E}" type="presParOf" srcId="{CAEA67CD-AE0F-4A12-A19E-9A5E7AB95AA5}" destId="{40C2CDFC-A56A-4DEF-873A-9BCAA241A903}" srcOrd="3" destOrd="0" presId="urn:microsoft.com/office/officeart/2005/8/layout/radial3"/>
    <dgm:cxn modelId="{3FDA8984-221C-4DCB-92A2-8862FF21664F}" type="presParOf" srcId="{CAEA67CD-AE0F-4A12-A19E-9A5E7AB95AA5}" destId="{A0166F3D-91E8-43E0-AD42-092B0B6ED44D}" srcOrd="4" destOrd="0" presId="urn:microsoft.com/office/officeart/2005/8/layout/radial3"/>
    <dgm:cxn modelId="{FEB6CA35-503F-46DD-AEFF-39B1A401A001}" type="presParOf" srcId="{CAEA67CD-AE0F-4A12-A19E-9A5E7AB95AA5}" destId="{9EF6B7CD-3E53-4E49-ADBD-1FD01EA4883A}" srcOrd="5" destOrd="0" presId="urn:microsoft.com/office/officeart/2005/8/layout/radial3"/>
    <dgm:cxn modelId="{79236192-82AB-4414-AE58-DD10037CE6EC}" type="presParOf" srcId="{CAEA67CD-AE0F-4A12-A19E-9A5E7AB95AA5}" destId="{714E5786-1D37-49CF-9EFA-6FD45A30896B}" srcOrd="6" destOrd="0" presId="urn:microsoft.com/office/officeart/2005/8/layout/radial3"/>
    <dgm:cxn modelId="{0EBC8761-9103-4AD7-B4BA-1330BFDA5661}" type="presParOf" srcId="{CAEA67CD-AE0F-4A12-A19E-9A5E7AB95AA5}" destId="{E3F6D0C3-1DB1-41EA-99B2-8F12BC59778E}" srcOrd="7" destOrd="0" presId="urn:microsoft.com/office/officeart/2005/8/layout/radial3"/>
    <dgm:cxn modelId="{411AEB8E-B717-46A8-98BF-85F6F5DB51D6}" type="presParOf" srcId="{CAEA67CD-AE0F-4A12-A19E-9A5E7AB95AA5}" destId="{7D15CF05-B766-45A5-8C51-A541FBED5212}" srcOrd="8" destOrd="0" presId="urn:microsoft.com/office/officeart/2005/8/layout/radial3"/>
    <dgm:cxn modelId="{14BFEDAA-D69D-4F7D-BEDB-1A245D4D8E85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B9713-0CBE-4C51-8C44-5E7A7947B6A8}" type="presOf" srcId="{6A15EF74-F195-4D64-A38A-F3CE57940C15}" destId="{40C2CDFC-A56A-4DEF-873A-9BCAA241A903}" srcOrd="0" destOrd="0" presId="urn:microsoft.com/office/officeart/2005/8/layout/radial3"/>
    <dgm:cxn modelId="{A9EE7828-6AED-4647-98D7-FD341F28F53B}" type="presOf" srcId="{F1E2313F-7697-43FF-9DC7-CFC56DD31ADA}" destId="{E29AB3EF-749D-47FD-A08C-7DAB6D0AC438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9672836F-1047-4B2D-886E-3DEBFC04DB0B}" type="presOf" srcId="{73F89DD4-96DE-4635-969B-B6A08EE4F826}" destId="{A0166F3D-91E8-43E0-AD42-092B0B6ED44D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D9D83456-2C9A-4763-9DA3-A62549485544}" type="presOf" srcId="{B72C52B6-8D3E-4E78-A01F-4E0165579E38}" destId="{937FBCEA-8B85-48F8-85FC-9B536FCD46A5}" srcOrd="0" destOrd="0" presId="urn:microsoft.com/office/officeart/2005/8/layout/radial3"/>
    <dgm:cxn modelId="{EDE934B3-1C0B-4508-A569-0D8315A85699}" type="presOf" srcId="{06F5954C-CABD-45F5-8FCA-CC38ED0FD36C}" destId="{714E5786-1D37-49CF-9EFA-6FD45A30896B}" srcOrd="0" destOrd="0" presId="urn:microsoft.com/office/officeart/2005/8/layout/radial3"/>
    <dgm:cxn modelId="{376E5E74-CDEE-4C74-B685-550BC96F21EC}" type="presOf" srcId="{6905E4DD-F7E9-4F37-9AF9-730750C80ECF}" destId="{E3F6D0C3-1DB1-41EA-99B2-8F12BC59778E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C6EE4B9D-7D4F-41C8-9FF7-BE63ADDC922B}" type="presOf" srcId="{93756EB9-978F-448A-9E9F-2CB53080E2CA}" destId="{F5FBBA13-8639-432D-BD17-AB09379BA0E5}" srcOrd="0" destOrd="0" presId="urn:microsoft.com/office/officeart/2005/8/layout/radial3"/>
    <dgm:cxn modelId="{0A7DE006-BECC-43C2-81C8-BC60BD37CC5A}" type="presOf" srcId="{DFAEEA90-1145-4494-BE9F-5232272BB1FD}" destId="{7D15CF05-B766-45A5-8C51-A541FBED5212}" srcOrd="0" destOrd="0" presId="urn:microsoft.com/office/officeart/2005/8/layout/radial3"/>
    <dgm:cxn modelId="{11CE370A-6C27-4B9D-A8D6-646FE787C2F5}" type="presOf" srcId="{5C63F9A9-38D4-49F8-AD85-B059D747E5A0}" destId="{2EDDA9BD-1900-4A75-835E-9ADE4E2982A6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2C97CF18-DE47-4EAC-A917-0E0793AB84E3}" type="presOf" srcId="{AA5AD6AD-CF11-4496-A13D-E4C1EBE4C4D3}" destId="{9EF6B7CD-3E53-4E49-ADBD-1FD01EA4883A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D0BCBACE-F695-4295-A3D8-72FAE21D04EC}" type="presOf" srcId="{2074D43A-777C-4183-8BFD-AE69EEE42976}" destId="{5224E777-5F3C-4477-995A-ADAA87368B34}" srcOrd="0" destOrd="0" presId="urn:microsoft.com/office/officeart/2005/8/layout/radial3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3A52E9C2-9C61-4BA8-AC25-AC4DE94BB633}" type="presParOf" srcId="{E29AB3EF-749D-47FD-A08C-7DAB6D0AC438}" destId="{CAEA67CD-AE0F-4A12-A19E-9A5E7AB95AA5}" srcOrd="0" destOrd="0" presId="urn:microsoft.com/office/officeart/2005/8/layout/radial3"/>
    <dgm:cxn modelId="{A1617B8E-7886-4CD3-A616-1BF4DD6C2D10}" type="presParOf" srcId="{CAEA67CD-AE0F-4A12-A19E-9A5E7AB95AA5}" destId="{5224E777-5F3C-4477-995A-ADAA87368B34}" srcOrd="0" destOrd="0" presId="urn:microsoft.com/office/officeart/2005/8/layout/radial3"/>
    <dgm:cxn modelId="{AE1F97A9-DAB9-4B19-94BB-670A168EC8D1}" type="presParOf" srcId="{CAEA67CD-AE0F-4A12-A19E-9A5E7AB95AA5}" destId="{F5FBBA13-8639-432D-BD17-AB09379BA0E5}" srcOrd="1" destOrd="0" presId="urn:microsoft.com/office/officeart/2005/8/layout/radial3"/>
    <dgm:cxn modelId="{8CF4B36A-8EC1-46AF-8157-54B226EE25F3}" type="presParOf" srcId="{CAEA67CD-AE0F-4A12-A19E-9A5E7AB95AA5}" destId="{937FBCEA-8B85-48F8-85FC-9B536FCD46A5}" srcOrd="2" destOrd="0" presId="urn:microsoft.com/office/officeart/2005/8/layout/radial3"/>
    <dgm:cxn modelId="{F2B382EC-649E-4FAF-9123-59123FBBB900}" type="presParOf" srcId="{CAEA67CD-AE0F-4A12-A19E-9A5E7AB95AA5}" destId="{40C2CDFC-A56A-4DEF-873A-9BCAA241A903}" srcOrd="3" destOrd="0" presId="urn:microsoft.com/office/officeart/2005/8/layout/radial3"/>
    <dgm:cxn modelId="{3F4ED627-4A6D-4607-ADC7-72C73CA1E896}" type="presParOf" srcId="{CAEA67CD-AE0F-4A12-A19E-9A5E7AB95AA5}" destId="{A0166F3D-91E8-43E0-AD42-092B0B6ED44D}" srcOrd="4" destOrd="0" presId="urn:microsoft.com/office/officeart/2005/8/layout/radial3"/>
    <dgm:cxn modelId="{C73B8354-0B3F-43C4-BA73-D02BD704EDFC}" type="presParOf" srcId="{CAEA67CD-AE0F-4A12-A19E-9A5E7AB95AA5}" destId="{9EF6B7CD-3E53-4E49-ADBD-1FD01EA4883A}" srcOrd="5" destOrd="0" presId="urn:microsoft.com/office/officeart/2005/8/layout/radial3"/>
    <dgm:cxn modelId="{84C4F380-8C6D-4622-B3FA-D0880AF5BDFB}" type="presParOf" srcId="{CAEA67CD-AE0F-4A12-A19E-9A5E7AB95AA5}" destId="{714E5786-1D37-49CF-9EFA-6FD45A30896B}" srcOrd="6" destOrd="0" presId="urn:microsoft.com/office/officeart/2005/8/layout/radial3"/>
    <dgm:cxn modelId="{74341EF4-58D5-4F44-9B23-E9463B235871}" type="presParOf" srcId="{CAEA67CD-AE0F-4A12-A19E-9A5E7AB95AA5}" destId="{E3F6D0C3-1DB1-41EA-99B2-8F12BC59778E}" srcOrd="7" destOrd="0" presId="urn:microsoft.com/office/officeart/2005/8/layout/radial3"/>
    <dgm:cxn modelId="{BD630E77-834E-43EC-B73E-149CE239720A}" type="presParOf" srcId="{CAEA67CD-AE0F-4A12-A19E-9A5E7AB95AA5}" destId="{7D15CF05-B766-45A5-8C51-A541FBED5212}" srcOrd="8" destOrd="0" presId="urn:microsoft.com/office/officeart/2005/8/layout/radial3"/>
    <dgm:cxn modelId="{993F9B13-481B-4E9A-89EA-D1031D984F88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1C49A-E6A6-4214-AD07-241991A841FD}" type="presOf" srcId="{5C63F9A9-38D4-49F8-AD85-B059D747E5A0}" destId="{2EDDA9BD-1900-4A75-835E-9ADE4E2982A6}" srcOrd="0" destOrd="0" presId="urn:microsoft.com/office/officeart/2005/8/layout/radial3"/>
    <dgm:cxn modelId="{DC4C5E98-330D-49CD-B040-25238B5A27CC}" type="presOf" srcId="{F1E2313F-7697-43FF-9DC7-CFC56DD31ADA}" destId="{E29AB3EF-749D-47FD-A08C-7DAB6D0AC438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2A3FEFB4-6971-4D49-9BA2-11972CBF1F02}" type="presOf" srcId="{93756EB9-978F-448A-9E9F-2CB53080E2CA}" destId="{F5FBBA13-8639-432D-BD17-AB09379BA0E5}" srcOrd="0" destOrd="0" presId="urn:microsoft.com/office/officeart/2005/8/layout/radial3"/>
    <dgm:cxn modelId="{8D58BC13-808F-4BE2-9BBE-51FF13942F05}" type="presOf" srcId="{DFAEEA90-1145-4494-BE9F-5232272BB1FD}" destId="{7D15CF05-B766-45A5-8C51-A541FBED5212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FB742EF6-DA8D-4A16-84A6-D1788410B528}" type="presOf" srcId="{B72C52B6-8D3E-4E78-A01F-4E0165579E38}" destId="{937FBCEA-8B85-48F8-85FC-9B536FCD46A5}" srcOrd="0" destOrd="0" presId="urn:microsoft.com/office/officeart/2005/8/layout/radial3"/>
    <dgm:cxn modelId="{EA5B6AAB-588A-4B7F-BD20-4F4578050067}" type="presOf" srcId="{06F5954C-CABD-45F5-8FCA-CC38ED0FD36C}" destId="{714E5786-1D37-49CF-9EFA-6FD45A30896B}" srcOrd="0" destOrd="0" presId="urn:microsoft.com/office/officeart/2005/8/layout/radial3"/>
    <dgm:cxn modelId="{BF23DB52-F3FF-4FA8-933D-12BFA0927BC4}" type="presOf" srcId="{2074D43A-777C-4183-8BFD-AE69EEE42976}" destId="{5224E777-5F3C-4477-995A-ADAA87368B34}" srcOrd="0" destOrd="0" presId="urn:microsoft.com/office/officeart/2005/8/layout/radial3"/>
    <dgm:cxn modelId="{5605614C-AC39-410D-9D40-F243B6050729}" type="presOf" srcId="{AA5AD6AD-CF11-4496-A13D-E4C1EBE4C4D3}" destId="{9EF6B7CD-3E53-4E49-ADBD-1FD01EA4883A}" srcOrd="0" destOrd="0" presId="urn:microsoft.com/office/officeart/2005/8/layout/radial3"/>
    <dgm:cxn modelId="{3B0139B5-73A8-4213-AA8B-6D9B59E52BB5}" type="presOf" srcId="{6905E4DD-F7E9-4F37-9AF9-730750C80ECF}" destId="{E3F6D0C3-1DB1-41EA-99B2-8F12BC59778E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1F33C1D6-4C78-4726-9165-3A0C695DA123}" type="presOf" srcId="{6A15EF74-F195-4D64-A38A-F3CE57940C15}" destId="{40C2CDFC-A56A-4DEF-873A-9BCAA241A903}" srcOrd="0" destOrd="0" presId="urn:microsoft.com/office/officeart/2005/8/layout/radial3"/>
    <dgm:cxn modelId="{61270231-760C-493C-BA22-B562A3CA8373}" type="presOf" srcId="{73F89DD4-96DE-4635-969B-B6A08EE4F826}" destId="{A0166F3D-91E8-43E0-AD42-092B0B6ED44D}" srcOrd="0" destOrd="0" presId="urn:microsoft.com/office/officeart/2005/8/layout/radial3"/>
    <dgm:cxn modelId="{83647426-70B9-40F0-A6BE-C692FA6A1916}" type="presParOf" srcId="{E29AB3EF-749D-47FD-A08C-7DAB6D0AC438}" destId="{CAEA67CD-AE0F-4A12-A19E-9A5E7AB95AA5}" srcOrd="0" destOrd="0" presId="urn:microsoft.com/office/officeart/2005/8/layout/radial3"/>
    <dgm:cxn modelId="{94250576-1049-4F67-BFE6-37E56129B4AB}" type="presParOf" srcId="{CAEA67CD-AE0F-4A12-A19E-9A5E7AB95AA5}" destId="{5224E777-5F3C-4477-995A-ADAA87368B34}" srcOrd="0" destOrd="0" presId="urn:microsoft.com/office/officeart/2005/8/layout/radial3"/>
    <dgm:cxn modelId="{2919BD93-57E3-4E14-B8EB-E4A1B2695E5E}" type="presParOf" srcId="{CAEA67CD-AE0F-4A12-A19E-9A5E7AB95AA5}" destId="{F5FBBA13-8639-432D-BD17-AB09379BA0E5}" srcOrd="1" destOrd="0" presId="urn:microsoft.com/office/officeart/2005/8/layout/radial3"/>
    <dgm:cxn modelId="{66D376BA-ACF3-44ED-8205-7A17B9569CE9}" type="presParOf" srcId="{CAEA67CD-AE0F-4A12-A19E-9A5E7AB95AA5}" destId="{937FBCEA-8B85-48F8-85FC-9B536FCD46A5}" srcOrd="2" destOrd="0" presId="urn:microsoft.com/office/officeart/2005/8/layout/radial3"/>
    <dgm:cxn modelId="{CAEFC1BE-8E2F-43F9-9496-EBB38483F780}" type="presParOf" srcId="{CAEA67CD-AE0F-4A12-A19E-9A5E7AB95AA5}" destId="{40C2CDFC-A56A-4DEF-873A-9BCAA241A903}" srcOrd="3" destOrd="0" presId="urn:microsoft.com/office/officeart/2005/8/layout/radial3"/>
    <dgm:cxn modelId="{0535AE6C-4741-41A7-9A53-E4954FF36DA4}" type="presParOf" srcId="{CAEA67CD-AE0F-4A12-A19E-9A5E7AB95AA5}" destId="{A0166F3D-91E8-43E0-AD42-092B0B6ED44D}" srcOrd="4" destOrd="0" presId="urn:microsoft.com/office/officeart/2005/8/layout/radial3"/>
    <dgm:cxn modelId="{5BA27ACA-B33F-49BF-9DC4-6CEF90FFD8B3}" type="presParOf" srcId="{CAEA67CD-AE0F-4A12-A19E-9A5E7AB95AA5}" destId="{9EF6B7CD-3E53-4E49-ADBD-1FD01EA4883A}" srcOrd="5" destOrd="0" presId="urn:microsoft.com/office/officeart/2005/8/layout/radial3"/>
    <dgm:cxn modelId="{693B5BF2-A38C-45CE-844F-F2E54A962F2E}" type="presParOf" srcId="{CAEA67CD-AE0F-4A12-A19E-9A5E7AB95AA5}" destId="{714E5786-1D37-49CF-9EFA-6FD45A30896B}" srcOrd="6" destOrd="0" presId="urn:microsoft.com/office/officeart/2005/8/layout/radial3"/>
    <dgm:cxn modelId="{DC1F2FEC-7BE1-469D-B1E1-8FE754EBA727}" type="presParOf" srcId="{CAEA67CD-AE0F-4A12-A19E-9A5E7AB95AA5}" destId="{E3F6D0C3-1DB1-41EA-99B2-8F12BC59778E}" srcOrd="7" destOrd="0" presId="urn:microsoft.com/office/officeart/2005/8/layout/radial3"/>
    <dgm:cxn modelId="{D963FE26-CBC4-4453-88B8-9A4D569EECD3}" type="presParOf" srcId="{CAEA67CD-AE0F-4A12-A19E-9A5E7AB95AA5}" destId="{7D15CF05-B766-45A5-8C51-A541FBED5212}" srcOrd="8" destOrd="0" presId="urn:microsoft.com/office/officeart/2005/8/layout/radial3"/>
    <dgm:cxn modelId="{EBD5268C-AA4C-43FF-8305-F071936EB827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F41EA-CB96-48F1-8DCA-C6C00BF225E4}" type="presOf" srcId="{93756EB9-978F-448A-9E9F-2CB53080E2CA}" destId="{F5FBBA13-8639-432D-BD17-AB09379BA0E5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EB5D2E39-F686-4856-B8BD-85F619CC599E}" type="presOf" srcId="{73F89DD4-96DE-4635-969B-B6A08EE4F826}" destId="{A0166F3D-91E8-43E0-AD42-092B0B6ED44D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E55CEF11-604C-4422-AF15-C6712BD15C30}" type="presOf" srcId="{6A15EF74-F195-4D64-A38A-F3CE57940C15}" destId="{40C2CDFC-A56A-4DEF-873A-9BCAA241A903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0C93909A-6B21-4C2A-B4EF-6B5338FB08BB}" type="presOf" srcId="{5C63F9A9-38D4-49F8-AD85-B059D747E5A0}" destId="{2EDDA9BD-1900-4A75-835E-9ADE4E2982A6}" srcOrd="0" destOrd="0" presId="urn:microsoft.com/office/officeart/2005/8/layout/radial3"/>
    <dgm:cxn modelId="{FA79A0DA-7869-4DE8-94B2-6FDE012A8CAA}" type="presOf" srcId="{B72C52B6-8D3E-4E78-A01F-4E0165579E38}" destId="{937FBCEA-8B85-48F8-85FC-9B536FCD46A5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10CA380B-B52D-4EB2-AF90-7294016AFCFA}" type="presOf" srcId="{AA5AD6AD-CF11-4496-A13D-E4C1EBE4C4D3}" destId="{9EF6B7CD-3E53-4E49-ADBD-1FD01EA4883A}" srcOrd="0" destOrd="0" presId="urn:microsoft.com/office/officeart/2005/8/layout/radial3"/>
    <dgm:cxn modelId="{7EC46C77-8CAD-4F75-B3F4-3EC82A0FD4D6}" type="presOf" srcId="{DFAEEA90-1145-4494-BE9F-5232272BB1FD}" destId="{7D15CF05-B766-45A5-8C51-A541FBED5212}" srcOrd="0" destOrd="0" presId="urn:microsoft.com/office/officeart/2005/8/layout/radial3"/>
    <dgm:cxn modelId="{39ACE0CA-F4CC-45CE-937F-16B0FF39B30B}" type="presOf" srcId="{2074D43A-777C-4183-8BFD-AE69EEE42976}" destId="{5224E777-5F3C-4477-995A-ADAA87368B34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03C5A87F-E81E-411B-9380-6175CBCEFC0D}" type="presOf" srcId="{6905E4DD-F7E9-4F37-9AF9-730750C80ECF}" destId="{E3F6D0C3-1DB1-41EA-99B2-8F12BC59778E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CAACC0EB-B55C-470E-96C7-497F4E826B41}" type="presOf" srcId="{06F5954C-CABD-45F5-8FCA-CC38ED0FD36C}" destId="{714E5786-1D37-49CF-9EFA-6FD45A30896B}" srcOrd="0" destOrd="0" presId="urn:microsoft.com/office/officeart/2005/8/layout/radial3"/>
    <dgm:cxn modelId="{FB2D18F1-B7FB-4695-AC06-92B08BF6F4B7}" type="presOf" srcId="{F1E2313F-7697-43FF-9DC7-CFC56DD31ADA}" destId="{E29AB3EF-749D-47FD-A08C-7DAB6D0AC438}" srcOrd="0" destOrd="0" presId="urn:microsoft.com/office/officeart/2005/8/layout/radial3"/>
    <dgm:cxn modelId="{19C572BC-1D22-4B07-8D09-F057C32DCA03}" type="presParOf" srcId="{E29AB3EF-749D-47FD-A08C-7DAB6D0AC438}" destId="{CAEA67CD-AE0F-4A12-A19E-9A5E7AB95AA5}" srcOrd="0" destOrd="0" presId="urn:microsoft.com/office/officeart/2005/8/layout/radial3"/>
    <dgm:cxn modelId="{411C27CA-4BDC-4F7D-885A-1224F92D06E1}" type="presParOf" srcId="{CAEA67CD-AE0F-4A12-A19E-9A5E7AB95AA5}" destId="{5224E777-5F3C-4477-995A-ADAA87368B34}" srcOrd="0" destOrd="0" presId="urn:microsoft.com/office/officeart/2005/8/layout/radial3"/>
    <dgm:cxn modelId="{ED01C3D1-57F7-45DE-B892-70B894EA653C}" type="presParOf" srcId="{CAEA67CD-AE0F-4A12-A19E-9A5E7AB95AA5}" destId="{F5FBBA13-8639-432D-BD17-AB09379BA0E5}" srcOrd="1" destOrd="0" presId="urn:microsoft.com/office/officeart/2005/8/layout/radial3"/>
    <dgm:cxn modelId="{9D8492C1-95DF-4BC9-AD06-4C20213B1318}" type="presParOf" srcId="{CAEA67CD-AE0F-4A12-A19E-9A5E7AB95AA5}" destId="{937FBCEA-8B85-48F8-85FC-9B536FCD46A5}" srcOrd="2" destOrd="0" presId="urn:microsoft.com/office/officeart/2005/8/layout/radial3"/>
    <dgm:cxn modelId="{54A5FB48-0518-4D43-9B5E-8F4F36F81E34}" type="presParOf" srcId="{CAEA67CD-AE0F-4A12-A19E-9A5E7AB95AA5}" destId="{40C2CDFC-A56A-4DEF-873A-9BCAA241A903}" srcOrd="3" destOrd="0" presId="urn:microsoft.com/office/officeart/2005/8/layout/radial3"/>
    <dgm:cxn modelId="{96C881EC-51A2-42BD-A087-105238BB1934}" type="presParOf" srcId="{CAEA67CD-AE0F-4A12-A19E-9A5E7AB95AA5}" destId="{A0166F3D-91E8-43E0-AD42-092B0B6ED44D}" srcOrd="4" destOrd="0" presId="urn:microsoft.com/office/officeart/2005/8/layout/radial3"/>
    <dgm:cxn modelId="{7D7F5A6B-550C-4910-93D5-1CA4E79E8061}" type="presParOf" srcId="{CAEA67CD-AE0F-4A12-A19E-9A5E7AB95AA5}" destId="{9EF6B7CD-3E53-4E49-ADBD-1FD01EA4883A}" srcOrd="5" destOrd="0" presId="urn:microsoft.com/office/officeart/2005/8/layout/radial3"/>
    <dgm:cxn modelId="{89B4C0B6-B302-475A-B8DF-CB7229124E17}" type="presParOf" srcId="{CAEA67CD-AE0F-4A12-A19E-9A5E7AB95AA5}" destId="{714E5786-1D37-49CF-9EFA-6FD45A30896B}" srcOrd="6" destOrd="0" presId="urn:microsoft.com/office/officeart/2005/8/layout/radial3"/>
    <dgm:cxn modelId="{A0BC3566-403A-4773-95A8-98D45741A30E}" type="presParOf" srcId="{CAEA67CD-AE0F-4A12-A19E-9A5E7AB95AA5}" destId="{E3F6D0C3-1DB1-41EA-99B2-8F12BC59778E}" srcOrd="7" destOrd="0" presId="urn:microsoft.com/office/officeart/2005/8/layout/radial3"/>
    <dgm:cxn modelId="{EBF828A4-4022-4540-811C-56F2C12DF7B8}" type="presParOf" srcId="{CAEA67CD-AE0F-4A12-A19E-9A5E7AB95AA5}" destId="{7D15CF05-B766-45A5-8C51-A541FBED5212}" srcOrd="8" destOrd="0" presId="urn:microsoft.com/office/officeart/2005/8/layout/radial3"/>
    <dgm:cxn modelId="{DC323BE9-AAA2-4023-90EC-6DF7356B47E7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0E258-198B-4963-91DA-4BBCCBCCA51E}" type="presOf" srcId="{06F5954C-CABD-45F5-8FCA-CC38ED0FD36C}" destId="{714E5786-1D37-49CF-9EFA-6FD45A30896B}" srcOrd="0" destOrd="0" presId="urn:microsoft.com/office/officeart/2005/8/layout/radial3"/>
    <dgm:cxn modelId="{DB2F4A7A-B1B1-43DD-B409-26824B4964D8}" type="presOf" srcId="{6A15EF74-F195-4D64-A38A-F3CE57940C15}" destId="{40C2CDFC-A56A-4DEF-873A-9BCAA241A903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5788F1D7-9A8F-49F7-9218-F9AB8F1B4017}" type="presOf" srcId="{2074D43A-777C-4183-8BFD-AE69EEE42976}" destId="{5224E777-5F3C-4477-995A-ADAA87368B34}" srcOrd="0" destOrd="0" presId="urn:microsoft.com/office/officeart/2005/8/layout/radial3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34105448-7565-4819-870B-7689F888402C}" type="presOf" srcId="{93756EB9-978F-448A-9E9F-2CB53080E2CA}" destId="{F5FBBA13-8639-432D-BD17-AB09379BA0E5}" srcOrd="0" destOrd="0" presId="urn:microsoft.com/office/officeart/2005/8/layout/radial3"/>
    <dgm:cxn modelId="{CA2CED30-9297-4FB2-981D-4AFC0BD39F4B}" type="presOf" srcId="{5C63F9A9-38D4-49F8-AD85-B059D747E5A0}" destId="{2EDDA9BD-1900-4A75-835E-9ADE4E2982A6}" srcOrd="0" destOrd="0" presId="urn:microsoft.com/office/officeart/2005/8/layout/radial3"/>
    <dgm:cxn modelId="{E163B7A2-C4F1-4C05-A647-23B562959B79}" type="presOf" srcId="{DFAEEA90-1145-4494-BE9F-5232272BB1FD}" destId="{7D15CF05-B766-45A5-8C51-A541FBED5212}" srcOrd="0" destOrd="0" presId="urn:microsoft.com/office/officeart/2005/8/layout/radial3"/>
    <dgm:cxn modelId="{6DDAB0A4-0C23-474E-A279-10B469FF0D25}" type="presOf" srcId="{B72C52B6-8D3E-4E78-A01F-4E0165579E38}" destId="{937FBCEA-8B85-48F8-85FC-9B536FCD46A5}" srcOrd="0" destOrd="0" presId="urn:microsoft.com/office/officeart/2005/8/layout/radial3"/>
    <dgm:cxn modelId="{E8E1A6F2-C172-400F-B30B-40901D92061F}" type="presOf" srcId="{AA5AD6AD-CF11-4496-A13D-E4C1EBE4C4D3}" destId="{9EF6B7CD-3E53-4E49-ADBD-1FD01EA4883A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34374FD4-E0F1-4FC5-8098-5269BE9DB722}" type="presOf" srcId="{6905E4DD-F7E9-4F37-9AF9-730750C80ECF}" destId="{E3F6D0C3-1DB1-41EA-99B2-8F12BC59778E}" srcOrd="0" destOrd="0" presId="urn:microsoft.com/office/officeart/2005/8/layout/radial3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E03F2362-9CCB-42B7-AA7E-9DD18DFBC5E1}" type="presOf" srcId="{73F89DD4-96DE-4635-969B-B6A08EE4F826}" destId="{A0166F3D-91E8-43E0-AD42-092B0B6ED44D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837F064D-CC29-46ED-9427-A4C650CE0630}" type="presOf" srcId="{F1E2313F-7697-43FF-9DC7-CFC56DD31ADA}" destId="{E29AB3EF-749D-47FD-A08C-7DAB6D0AC438}" srcOrd="0" destOrd="0" presId="urn:microsoft.com/office/officeart/2005/8/layout/radial3"/>
    <dgm:cxn modelId="{44BC0857-8878-4173-92C0-8CDE05A6A3AF}" type="presParOf" srcId="{E29AB3EF-749D-47FD-A08C-7DAB6D0AC438}" destId="{CAEA67CD-AE0F-4A12-A19E-9A5E7AB95AA5}" srcOrd="0" destOrd="0" presId="urn:microsoft.com/office/officeart/2005/8/layout/radial3"/>
    <dgm:cxn modelId="{255755D1-1533-4552-9FE4-8FADEC7514F0}" type="presParOf" srcId="{CAEA67CD-AE0F-4A12-A19E-9A5E7AB95AA5}" destId="{5224E777-5F3C-4477-995A-ADAA87368B34}" srcOrd="0" destOrd="0" presId="urn:microsoft.com/office/officeart/2005/8/layout/radial3"/>
    <dgm:cxn modelId="{9E1832D4-9A0C-4B58-906D-64A2677E4DF6}" type="presParOf" srcId="{CAEA67CD-AE0F-4A12-A19E-9A5E7AB95AA5}" destId="{F5FBBA13-8639-432D-BD17-AB09379BA0E5}" srcOrd="1" destOrd="0" presId="urn:microsoft.com/office/officeart/2005/8/layout/radial3"/>
    <dgm:cxn modelId="{6A8720ED-9335-42D8-8EFC-9A0A3A493BB8}" type="presParOf" srcId="{CAEA67CD-AE0F-4A12-A19E-9A5E7AB95AA5}" destId="{937FBCEA-8B85-48F8-85FC-9B536FCD46A5}" srcOrd="2" destOrd="0" presId="urn:microsoft.com/office/officeart/2005/8/layout/radial3"/>
    <dgm:cxn modelId="{77704A5C-0A27-40C5-8033-80FE0802F094}" type="presParOf" srcId="{CAEA67CD-AE0F-4A12-A19E-9A5E7AB95AA5}" destId="{40C2CDFC-A56A-4DEF-873A-9BCAA241A903}" srcOrd="3" destOrd="0" presId="urn:microsoft.com/office/officeart/2005/8/layout/radial3"/>
    <dgm:cxn modelId="{0467FC7F-8D31-457F-A034-D2E9EAA3C2E6}" type="presParOf" srcId="{CAEA67CD-AE0F-4A12-A19E-9A5E7AB95AA5}" destId="{A0166F3D-91E8-43E0-AD42-092B0B6ED44D}" srcOrd="4" destOrd="0" presId="urn:microsoft.com/office/officeart/2005/8/layout/radial3"/>
    <dgm:cxn modelId="{BA5651C6-BFE3-4E15-A204-B21194F88213}" type="presParOf" srcId="{CAEA67CD-AE0F-4A12-A19E-9A5E7AB95AA5}" destId="{9EF6B7CD-3E53-4E49-ADBD-1FD01EA4883A}" srcOrd="5" destOrd="0" presId="urn:microsoft.com/office/officeart/2005/8/layout/radial3"/>
    <dgm:cxn modelId="{F1734B23-2C33-4D3D-B821-2D9051BA4F29}" type="presParOf" srcId="{CAEA67CD-AE0F-4A12-A19E-9A5E7AB95AA5}" destId="{714E5786-1D37-49CF-9EFA-6FD45A30896B}" srcOrd="6" destOrd="0" presId="urn:microsoft.com/office/officeart/2005/8/layout/radial3"/>
    <dgm:cxn modelId="{CEBB56BC-0708-4711-BA8A-0554301530FB}" type="presParOf" srcId="{CAEA67CD-AE0F-4A12-A19E-9A5E7AB95AA5}" destId="{E3F6D0C3-1DB1-41EA-99B2-8F12BC59778E}" srcOrd="7" destOrd="0" presId="urn:microsoft.com/office/officeart/2005/8/layout/radial3"/>
    <dgm:cxn modelId="{AEFD5EA0-D640-4434-B1C6-09CD8077C877}" type="presParOf" srcId="{CAEA67CD-AE0F-4A12-A19E-9A5E7AB95AA5}" destId="{7D15CF05-B766-45A5-8C51-A541FBED5212}" srcOrd="8" destOrd="0" presId="urn:microsoft.com/office/officeart/2005/8/layout/radial3"/>
    <dgm:cxn modelId="{06E3AE24-9ED1-4082-888B-370D9F2C9A4E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874678BE-3C48-4B9D-AFA4-30AE447511F4}" type="presOf" srcId="{6A15EF74-F195-4D64-A38A-F3CE57940C15}" destId="{40C2CDFC-A56A-4DEF-873A-9BCAA241A903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F0F86A24-F712-4197-8857-2F7DB1DA6B41}" type="presOf" srcId="{6905E4DD-F7E9-4F37-9AF9-730750C80ECF}" destId="{E3F6D0C3-1DB1-41EA-99B2-8F12BC59778E}" srcOrd="0" destOrd="0" presId="urn:microsoft.com/office/officeart/2005/8/layout/radial3"/>
    <dgm:cxn modelId="{7DB71B23-0C92-47AB-A6F9-2A63D80B5F65}" type="presOf" srcId="{73F89DD4-96DE-4635-969B-B6A08EE4F826}" destId="{A0166F3D-91E8-43E0-AD42-092B0B6ED44D}" srcOrd="0" destOrd="0" presId="urn:microsoft.com/office/officeart/2005/8/layout/radial3"/>
    <dgm:cxn modelId="{CD098D8C-60B6-4ED3-9145-9BF94A84D2E8}" type="presOf" srcId="{B72C52B6-8D3E-4E78-A01F-4E0165579E38}" destId="{937FBCEA-8B85-48F8-85FC-9B536FCD46A5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658E9DE7-B130-4D67-AE6A-9F47E7D09BE6}" type="presOf" srcId="{06F5954C-CABD-45F5-8FCA-CC38ED0FD36C}" destId="{714E5786-1D37-49CF-9EFA-6FD45A30896B}" srcOrd="0" destOrd="0" presId="urn:microsoft.com/office/officeart/2005/8/layout/radial3"/>
    <dgm:cxn modelId="{A0A2D9BC-647B-4A90-8BB8-2287801F4A37}" type="presOf" srcId="{5C63F9A9-38D4-49F8-AD85-B059D747E5A0}" destId="{2EDDA9BD-1900-4A75-835E-9ADE4E2982A6}" srcOrd="0" destOrd="0" presId="urn:microsoft.com/office/officeart/2005/8/layout/radial3"/>
    <dgm:cxn modelId="{213A8394-9724-4B51-AC81-3480C986D8EF}" type="presOf" srcId="{2074D43A-777C-4183-8BFD-AE69EEE42976}" destId="{5224E777-5F3C-4477-995A-ADAA87368B34}" srcOrd="0" destOrd="0" presId="urn:microsoft.com/office/officeart/2005/8/layout/radial3"/>
    <dgm:cxn modelId="{DEBA5F5A-2B04-4947-A501-AB35287F2F7B}" type="presOf" srcId="{DFAEEA90-1145-4494-BE9F-5232272BB1FD}" destId="{7D15CF05-B766-45A5-8C51-A541FBED5212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019FF923-B1D3-464A-BF7A-C01A905E2200}" type="presOf" srcId="{AA5AD6AD-CF11-4496-A13D-E4C1EBE4C4D3}" destId="{9EF6B7CD-3E53-4E49-ADBD-1FD01EA4883A}" srcOrd="0" destOrd="0" presId="urn:microsoft.com/office/officeart/2005/8/layout/radial3"/>
    <dgm:cxn modelId="{62DA5851-9B97-4911-B187-1F69C0499C6A}" type="presOf" srcId="{F1E2313F-7697-43FF-9DC7-CFC56DD31ADA}" destId="{E29AB3EF-749D-47FD-A08C-7DAB6D0AC438}" srcOrd="0" destOrd="0" presId="urn:microsoft.com/office/officeart/2005/8/layout/radial3"/>
    <dgm:cxn modelId="{DC4B1145-66BD-4D42-83F6-E14F1506CB5D}" type="presOf" srcId="{93756EB9-978F-448A-9E9F-2CB53080E2CA}" destId="{F5FBBA13-8639-432D-BD17-AB09379BA0E5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CCE8B89F-0402-4101-B7D5-ED51AD909002}" type="presParOf" srcId="{E29AB3EF-749D-47FD-A08C-7DAB6D0AC438}" destId="{CAEA67CD-AE0F-4A12-A19E-9A5E7AB95AA5}" srcOrd="0" destOrd="0" presId="urn:microsoft.com/office/officeart/2005/8/layout/radial3"/>
    <dgm:cxn modelId="{2F9FE6DD-A744-4CA0-8823-0B669A1C864C}" type="presParOf" srcId="{CAEA67CD-AE0F-4A12-A19E-9A5E7AB95AA5}" destId="{5224E777-5F3C-4477-995A-ADAA87368B34}" srcOrd="0" destOrd="0" presId="urn:microsoft.com/office/officeart/2005/8/layout/radial3"/>
    <dgm:cxn modelId="{56E43F55-83FB-4962-93E6-8D1DCC5F439B}" type="presParOf" srcId="{CAEA67CD-AE0F-4A12-A19E-9A5E7AB95AA5}" destId="{F5FBBA13-8639-432D-BD17-AB09379BA0E5}" srcOrd="1" destOrd="0" presId="urn:microsoft.com/office/officeart/2005/8/layout/radial3"/>
    <dgm:cxn modelId="{CC20F26B-EC89-4ABD-9B1C-8D63212315BA}" type="presParOf" srcId="{CAEA67CD-AE0F-4A12-A19E-9A5E7AB95AA5}" destId="{937FBCEA-8B85-48F8-85FC-9B536FCD46A5}" srcOrd="2" destOrd="0" presId="urn:microsoft.com/office/officeart/2005/8/layout/radial3"/>
    <dgm:cxn modelId="{30F3117C-334D-4AEF-BAC5-90A056447CF7}" type="presParOf" srcId="{CAEA67CD-AE0F-4A12-A19E-9A5E7AB95AA5}" destId="{40C2CDFC-A56A-4DEF-873A-9BCAA241A903}" srcOrd="3" destOrd="0" presId="urn:microsoft.com/office/officeart/2005/8/layout/radial3"/>
    <dgm:cxn modelId="{75A4F2AD-070D-406C-8F15-C93341038813}" type="presParOf" srcId="{CAEA67CD-AE0F-4A12-A19E-9A5E7AB95AA5}" destId="{A0166F3D-91E8-43E0-AD42-092B0B6ED44D}" srcOrd="4" destOrd="0" presId="urn:microsoft.com/office/officeart/2005/8/layout/radial3"/>
    <dgm:cxn modelId="{464058EC-42F6-482F-A784-847901DD6E2F}" type="presParOf" srcId="{CAEA67CD-AE0F-4A12-A19E-9A5E7AB95AA5}" destId="{9EF6B7CD-3E53-4E49-ADBD-1FD01EA4883A}" srcOrd="5" destOrd="0" presId="urn:microsoft.com/office/officeart/2005/8/layout/radial3"/>
    <dgm:cxn modelId="{92F95DBC-BF11-4923-8248-EF79CB78C389}" type="presParOf" srcId="{CAEA67CD-AE0F-4A12-A19E-9A5E7AB95AA5}" destId="{714E5786-1D37-49CF-9EFA-6FD45A30896B}" srcOrd="6" destOrd="0" presId="urn:microsoft.com/office/officeart/2005/8/layout/radial3"/>
    <dgm:cxn modelId="{A6EE2E0E-E332-45E7-AF68-1AB7C4079BD9}" type="presParOf" srcId="{CAEA67CD-AE0F-4A12-A19E-9A5E7AB95AA5}" destId="{E3F6D0C3-1DB1-41EA-99B2-8F12BC59778E}" srcOrd="7" destOrd="0" presId="urn:microsoft.com/office/officeart/2005/8/layout/radial3"/>
    <dgm:cxn modelId="{4B16E561-0BD9-4C90-82D0-1B4CFBBD00B9}" type="presParOf" srcId="{CAEA67CD-AE0F-4A12-A19E-9A5E7AB95AA5}" destId="{7D15CF05-B766-45A5-8C51-A541FBED5212}" srcOrd="8" destOrd="0" presId="urn:microsoft.com/office/officeart/2005/8/layout/radial3"/>
    <dgm:cxn modelId="{40F6B94D-02CC-447D-AB53-336ACFF1690C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9ACE3569-EF71-4CAC-8F83-FD2ADCECCDFC}" type="presOf" srcId="{51A5A9D7-8F46-43BC-97A1-56A655BAB5F4}" destId="{DF7BD0B9-E0AA-4177-98BE-CCEC2F9A20B7}" srcOrd="0" destOrd="0" presId="urn:microsoft.com/office/officeart/2008/layout/VerticalCurvedList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13AF81DD-B044-4840-9B4B-281128A2884C}" type="presOf" srcId="{E5A8411F-A440-4E61-B466-9CF435EF6E6B}" destId="{28CF9EED-2A01-49CA-8CA6-7853B81BE24E}" srcOrd="0" destOrd="0" presId="urn:microsoft.com/office/officeart/2008/layout/VerticalCurvedList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49DFB109-D416-48D0-AE0C-07E0D4CE8759}" type="presOf" srcId="{4B3C2360-1C1B-40B4-B764-BEBFEF32E30F}" destId="{1D388541-71BA-4C02-A1C5-C7EA219E6C87}" srcOrd="0" destOrd="0" presId="urn:microsoft.com/office/officeart/2008/layout/VerticalCurvedList"/>
    <dgm:cxn modelId="{4ACAF317-5ADE-4B32-9BB1-DC0E68A1C57B}" type="presOf" srcId="{F77DFF3D-FE4D-4D21-99A8-8C613B87D855}" destId="{48AD06AA-907E-4A90-B945-09D032AC1B95}" srcOrd="0" destOrd="0" presId="urn:microsoft.com/office/officeart/2008/layout/VerticalCurvedList"/>
    <dgm:cxn modelId="{F4756C42-02F4-434C-A95A-7CAB951AAC06}" type="presOf" srcId="{0357FBC5-A181-444F-9D49-8A99972D55C5}" destId="{ED8AA8A0-09A0-441D-94E0-FD721B6B408B}" srcOrd="0" destOrd="0" presId="urn:microsoft.com/office/officeart/2008/layout/VerticalCurvedList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D998E70F-FCE9-4D0D-8967-DFF4AA40510D}" type="presOf" srcId="{AD2828F5-BB5C-4809-BDF4-AB8C7D849C4C}" destId="{6F03A825-BC4C-44AD-85E7-5769425DBBF4}" srcOrd="0" destOrd="0" presId="urn:microsoft.com/office/officeart/2008/layout/VerticalCurvedList"/>
    <dgm:cxn modelId="{0A6E8023-9B3B-4BE7-9FF3-65A2668C901E}" type="presOf" srcId="{79168478-BDC7-4D3C-AA40-4A4CDCA9B56A}" destId="{2A4AB1E4-C7D4-45A9-BEED-240ED8D9FB65}" srcOrd="0" destOrd="0" presId="urn:microsoft.com/office/officeart/2008/layout/VerticalCurvedList"/>
    <dgm:cxn modelId="{8664BA6B-FC1A-47BF-8B78-9854553F1D01}" type="presOf" srcId="{124E0156-7975-41C2-AAAC-E8247ABDBC25}" destId="{9F0EB63A-76B2-4D43-9212-4F2B8E06BFA6}" srcOrd="0" destOrd="0" presId="urn:microsoft.com/office/officeart/2008/layout/VerticalCurvedList"/>
    <dgm:cxn modelId="{97F35CFD-E2D2-4331-93AD-5A7B5A5421ED}" type="presOf" srcId="{4D5D44EC-A364-4386-A9A5-D0616F1BE554}" destId="{C5705EF6-2C5A-4552-8DA6-AB2938EB3123}" srcOrd="0" destOrd="0" presId="urn:microsoft.com/office/officeart/2008/layout/VerticalCurvedList"/>
    <dgm:cxn modelId="{B5A108F5-ABA2-4855-A5D4-2CDE69503583}" type="presParOf" srcId="{48AD06AA-907E-4A90-B945-09D032AC1B95}" destId="{63CEE3A4-B8E8-4859-B7AE-664DA66B1643}" srcOrd="0" destOrd="0" presId="urn:microsoft.com/office/officeart/2008/layout/VerticalCurvedList"/>
    <dgm:cxn modelId="{326F6DB7-6369-4274-B589-CD6BB0B9B034}" type="presParOf" srcId="{63CEE3A4-B8E8-4859-B7AE-664DA66B1643}" destId="{01F18B93-1D0E-4FEE-8995-3F2BFB774CA9}" srcOrd="0" destOrd="0" presId="urn:microsoft.com/office/officeart/2008/layout/VerticalCurvedList"/>
    <dgm:cxn modelId="{FF75B8B1-9440-41B3-89D1-AF31D0C37CC1}" type="presParOf" srcId="{01F18B93-1D0E-4FEE-8995-3F2BFB774CA9}" destId="{18D95F3C-9032-4051-B501-DEF83AB437B9}" srcOrd="0" destOrd="0" presId="urn:microsoft.com/office/officeart/2008/layout/VerticalCurvedList"/>
    <dgm:cxn modelId="{BEE840E3-881E-4318-9818-97063F0022A9}" type="presParOf" srcId="{01F18B93-1D0E-4FEE-8995-3F2BFB774CA9}" destId="{ED8AA8A0-09A0-441D-94E0-FD721B6B408B}" srcOrd="1" destOrd="0" presId="urn:microsoft.com/office/officeart/2008/layout/VerticalCurvedList"/>
    <dgm:cxn modelId="{BA7BDD21-EF77-4C33-869D-9F2E793CDDD8}" type="presParOf" srcId="{01F18B93-1D0E-4FEE-8995-3F2BFB774CA9}" destId="{6C497A31-1A8B-4827-B50A-7399B03A8F57}" srcOrd="2" destOrd="0" presId="urn:microsoft.com/office/officeart/2008/layout/VerticalCurvedList"/>
    <dgm:cxn modelId="{10A6BCBE-3238-4F7C-8E48-ED2E8E4DDFFD}" type="presParOf" srcId="{01F18B93-1D0E-4FEE-8995-3F2BFB774CA9}" destId="{63727C7A-6778-41D7-902D-6B06E03A4D41}" srcOrd="3" destOrd="0" presId="urn:microsoft.com/office/officeart/2008/layout/VerticalCurvedList"/>
    <dgm:cxn modelId="{1329FAAE-C3B5-4130-8376-7F3193733A33}" type="presParOf" srcId="{63CEE3A4-B8E8-4859-B7AE-664DA66B1643}" destId="{2A4AB1E4-C7D4-45A9-BEED-240ED8D9FB65}" srcOrd="1" destOrd="0" presId="urn:microsoft.com/office/officeart/2008/layout/VerticalCurvedList"/>
    <dgm:cxn modelId="{875A28E0-4F86-4F90-AB78-62AD8C720711}" type="presParOf" srcId="{63CEE3A4-B8E8-4859-B7AE-664DA66B1643}" destId="{54B7693E-3C55-4588-9FF5-A986315F4087}" srcOrd="2" destOrd="0" presId="urn:microsoft.com/office/officeart/2008/layout/VerticalCurvedList"/>
    <dgm:cxn modelId="{961EC7DF-4ED5-4C27-A2C8-8EDDA82E249F}" type="presParOf" srcId="{54B7693E-3C55-4588-9FF5-A986315F4087}" destId="{7C119E32-F316-465E-966F-18F259384F28}" srcOrd="0" destOrd="0" presId="urn:microsoft.com/office/officeart/2008/layout/VerticalCurvedList"/>
    <dgm:cxn modelId="{A17E73CA-CD37-4461-B5A4-F47686EC12F6}" type="presParOf" srcId="{63CEE3A4-B8E8-4859-B7AE-664DA66B1643}" destId="{1D388541-71BA-4C02-A1C5-C7EA219E6C87}" srcOrd="3" destOrd="0" presId="urn:microsoft.com/office/officeart/2008/layout/VerticalCurvedList"/>
    <dgm:cxn modelId="{7ABE84FD-AFCD-4871-A42F-791163087431}" type="presParOf" srcId="{63CEE3A4-B8E8-4859-B7AE-664DA66B1643}" destId="{515C2BE0-134C-4299-BE70-DABB21849B0A}" srcOrd="4" destOrd="0" presId="urn:microsoft.com/office/officeart/2008/layout/VerticalCurvedList"/>
    <dgm:cxn modelId="{E9949B90-65F9-44AC-A562-D2BEC080C681}" type="presParOf" srcId="{515C2BE0-134C-4299-BE70-DABB21849B0A}" destId="{9B16083A-7E18-45FB-98EF-B4F520D44970}" srcOrd="0" destOrd="0" presId="urn:microsoft.com/office/officeart/2008/layout/VerticalCurvedList"/>
    <dgm:cxn modelId="{CE31D9B4-E3FE-49BF-9412-38DE1B8FB23C}" type="presParOf" srcId="{63CEE3A4-B8E8-4859-B7AE-664DA66B1643}" destId="{DF7BD0B9-E0AA-4177-98BE-CCEC2F9A20B7}" srcOrd="5" destOrd="0" presId="urn:microsoft.com/office/officeart/2008/layout/VerticalCurvedList"/>
    <dgm:cxn modelId="{EA86B149-A565-4E0A-AA2D-ADC0A71E7039}" type="presParOf" srcId="{63CEE3A4-B8E8-4859-B7AE-664DA66B1643}" destId="{076E19CA-2EDF-4386-AD78-DC751373EC8D}" srcOrd="6" destOrd="0" presId="urn:microsoft.com/office/officeart/2008/layout/VerticalCurvedList"/>
    <dgm:cxn modelId="{87D69EC5-DE58-48BC-AC2B-C9C1B56D581C}" type="presParOf" srcId="{076E19CA-2EDF-4386-AD78-DC751373EC8D}" destId="{F72C0616-75F9-408D-92E7-FE7482E9A7B7}" srcOrd="0" destOrd="0" presId="urn:microsoft.com/office/officeart/2008/layout/VerticalCurvedList"/>
    <dgm:cxn modelId="{CA216C9E-FE59-4AC1-9F8F-DA8D12EDD70E}" type="presParOf" srcId="{63CEE3A4-B8E8-4859-B7AE-664DA66B1643}" destId="{28CF9EED-2A01-49CA-8CA6-7853B81BE24E}" srcOrd="7" destOrd="0" presId="urn:microsoft.com/office/officeart/2008/layout/VerticalCurvedList"/>
    <dgm:cxn modelId="{4724B58A-BC24-407D-AB2A-CA415602945A}" type="presParOf" srcId="{63CEE3A4-B8E8-4859-B7AE-664DA66B1643}" destId="{C7392D63-CF47-40C3-B40B-BA7230B17AE4}" srcOrd="8" destOrd="0" presId="urn:microsoft.com/office/officeart/2008/layout/VerticalCurvedList"/>
    <dgm:cxn modelId="{C21C8DBC-B696-4BA1-963A-F0EDD4B7ADF2}" type="presParOf" srcId="{C7392D63-CF47-40C3-B40B-BA7230B17AE4}" destId="{3C638E76-F021-4EC0-A166-9641608B8BD3}" srcOrd="0" destOrd="0" presId="urn:microsoft.com/office/officeart/2008/layout/VerticalCurvedList"/>
    <dgm:cxn modelId="{FC322638-37F0-48D3-B075-0B812E4D944D}" type="presParOf" srcId="{63CEE3A4-B8E8-4859-B7AE-664DA66B1643}" destId="{6F03A825-BC4C-44AD-85E7-5769425DBBF4}" srcOrd="9" destOrd="0" presId="urn:microsoft.com/office/officeart/2008/layout/VerticalCurvedList"/>
    <dgm:cxn modelId="{44473F6D-5253-4070-8010-9D2730452818}" type="presParOf" srcId="{63CEE3A4-B8E8-4859-B7AE-664DA66B1643}" destId="{869DC553-B2AC-45E9-8E04-A7B5D1E1A2EE}" srcOrd="10" destOrd="0" presId="urn:microsoft.com/office/officeart/2008/layout/VerticalCurvedList"/>
    <dgm:cxn modelId="{C0127A3B-BF13-46CA-8C61-3E34E1018516}" type="presParOf" srcId="{869DC553-B2AC-45E9-8E04-A7B5D1E1A2EE}" destId="{CDC92733-0C55-4BFA-8FDE-FB4AEA02872F}" srcOrd="0" destOrd="0" presId="urn:microsoft.com/office/officeart/2008/layout/VerticalCurvedList"/>
    <dgm:cxn modelId="{5027E709-5084-4936-B052-34BC5E830322}" type="presParOf" srcId="{63CEE3A4-B8E8-4859-B7AE-664DA66B1643}" destId="{C5705EF6-2C5A-4552-8DA6-AB2938EB3123}" srcOrd="11" destOrd="0" presId="urn:microsoft.com/office/officeart/2008/layout/VerticalCurvedList"/>
    <dgm:cxn modelId="{6628E34F-E0D4-4993-A1A8-6D21FFE57B45}" type="presParOf" srcId="{63CEE3A4-B8E8-4859-B7AE-664DA66B1643}" destId="{5B0411AA-7787-4F5C-A21A-787F910A5AD0}" srcOrd="12" destOrd="0" presId="urn:microsoft.com/office/officeart/2008/layout/VerticalCurvedList"/>
    <dgm:cxn modelId="{C631052A-D947-4C62-A256-68985F98C370}" type="presParOf" srcId="{5B0411AA-7787-4F5C-A21A-787F910A5AD0}" destId="{CF01A281-17BA-496C-BAE6-230A00FE1091}" srcOrd="0" destOrd="0" presId="urn:microsoft.com/office/officeart/2008/layout/VerticalCurvedList"/>
    <dgm:cxn modelId="{CBF67578-E0B7-41D2-8E03-A83E80CD4C9D}" type="presParOf" srcId="{63CEE3A4-B8E8-4859-B7AE-664DA66B1643}" destId="{9F0EB63A-76B2-4D43-9212-4F2B8E06BFA6}" srcOrd="13" destOrd="0" presId="urn:microsoft.com/office/officeart/2008/layout/VerticalCurvedList"/>
    <dgm:cxn modelId="{792260E7-EB95-407E-BAB5-820C5B733D9A}" type="presParOf" srcId="{63CEE3A4-B8E8-4859-B7AE-664DA66B1643}" destId="{97376279-482A-4EF1-AE62-CBCF94C893A3}" srcOrd="14" destOrd="0" presId="urn:microsoft.com/office/officeart/2008/layout/VerticalCurvedList"/>
    <dgm:cxn modelId="{32B201F7-67E0-47A5-8473-96616AF30E19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79B52-781B-4B3A-B77E-278F0800D842}" type="presOf" srcId="{93756EB9-978F-448A-9E9F-2CB53080E2CA}" destId="{F5FBBA13-8639-432D-BD17-AB09379BA0E5}" srcOrd="0" destOrd="0" presId="urn:microsoft.com/office/officeart/2005/8/layout/radial3"/>
    <dgm:cxn modelId="{30268F2F-D0BA-4C02-AB7A-BB5B06B3CC11}" type="presOf" srcId="{5C63F9A9-38D4-49F8-AD85-B059D747E5A0}" destId="{2EDDA9BD-1900-4A75-835E-9ADE4E2982A6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C8872FA8-232D-4A2B-BCAF-F848A5E0F1B9}" type="presOf" srcId="{AA5AD6AD-CF11-4496-A13D-E4C1EBE4C4D3}" destId="{9EF6B7CD-3E53-4E49-ADBD-1FD01EA4883A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1EEE411C-21D5-4F72-99DA-B825ACA28A4A}" type="presOf" srcId="{B72C52B6-8D3E-4E78-A01F-4E0165579E38}" destId="{937FBCEA-8B85-48F8-85FC-9B536FCD46A5}" srcOrd="0" destOrd="0" presId="urn:microsoft.com/office/officeart/2005/8/layout/radial3"/>
    <dgm:cxn modelId="{F9439866-3D35-4DD1-BCD3-0C4ED39D1EAD}" type="presOf" srcId="{F1E2313F-7697-43FF-9DC7-CFC56DD31ADA}" destId="{E29AB3EF-749D-47FD-A08C-7DAB6D0AC438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10ECF884-4A54-4DDF-A49D-398FDAB29080}" type="presOf" srcId="{6905E4DD-F7E9-4F37-9AF9-730750C80ECF}" destId="{E3F6D0C3-1DB1-41EA-99B2-8F12BC59778E}" srcOrd="0" destOrd="0" presId="urn:microsoft.com/office/officeart/2005/8/layout/radial3"/>
    <dgm:cxn modelId="{6C641BC8-FB6F-4A6F-A604-2C6A7397CA7E}" type="presOf" srcId="{2074D43A-777C-4183-8BFD-AE69EEE42976}" destId="{5224E777-5F3C-4477-995A-ADAA87368B34}" srcOrd="0" destOrd="0" presId="urn:microsoft.com/office/officeart/2005/8/layout/radial3"/>
    <dgm:cxn modelId="{430D10F2-55AF-49D5-9143-9725111E0E74}" type="presOf" srcId="{DFAEEA90-1145-4494-BE9F-5232272BB1FD}" destId="{7D15CF05-B766-45A5-8C51-A541FBED5212}" srcOrd="0" destOrd="0" presId="urn:microsoft.com/office/officeart/2005/8/layout/radial3"/>
    <dgm:cxn modelId="{EA30DCA9-B730-4C60-8870-C969BBA87846}" type="presOf" srcId="{6A15EF74-F195-4D64-A38A-F3CE57940C15}" destId="{40C2CDFC-A56A-4DEF-873A-9BCAA241A903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9182F5D9-A14F-4D2C-8433-CB8B12477673}" type="presOf" srcId="{06F5954C-CABD-45F5-8FCA-CC38ED0FD36C}" destId="{714E5786-1D37-49CF-9EFA-6FD45A30896B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CF65D01C-726C-41D0-8C71-20486FD3D6DA}" type="presOf" srcId="{73F89DD4-96DE-4635-969B-B6A08EE4F826}" destId="{A0166F3D-91E8-43E0-AD42-092B0B6ED44D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86457887-8922-459C-BC59-C25DD5936A6F}" type="presParOf" srcId="{E29AB3EF-749D-47FD-A08C-7DAB6D0AC438}" destId="{CAEA67CD-AE0F-4A12-A19E-9A5E7AB95AA5}" srcOrd="0" destOrd="0" presId="urn:microsoft.com/office/officeart/2005/8/layout/radial3"/>
    <dgm:cxn modelId="{73846615-57C5-4D61-87AA-68970E5AF271}" type="presParOf" srcId="{CAEA67CD-AE0F-4A12-A19E-9A5E7AB95AA5}" destId="{5224E777-5F3C-4477-995A-ADAA87368B34}" srcOrd="0" destOrd="0" presId="urn:microsoft.com/office/officeart/2005/8/layout/radial3"/>
    <dgm:cxn modelId="{8C6A0FB4-708D-4A79-A985-26E122F14DE5}" type="presParOf" srcId="{CAEA67CD-AE0F-4A12-A19E-9A5E7AB95AA5}" destId="{F5FBBA13-8639-432D-BD17-AB09379BA0E5}" srcOrd="1" destOrd="0" presId="urn:microsoft.com/office/officeart/2005/8/layout/radial3"/>
    <dgm:cxn modelId="{8FE80DDF-DF04-4488-964B-470AB9ABF446}" type="presParOf" srcId="{CAEA67CD-AE0F-4A12-A19E-9A5E7AB95AA5}" destId="{937FBCEA-8B85-48F8-85FC-9B536FCD46A5}" srcOrd="2" destOrd="0" presId="urn:microsoft.com/office/officeart/2005/8/layout/radial3"/>
    <dgm:cxn modelId="{AEFC67C2-5ABB-4158-B897-6B71EB9B323B}" type="presParOf" srcId="{CAEA67CD-AE0F-4A12-A19E-9A5E7AB95AA5}" destId="{40C2CDFC-A56A-4DEF-873A-9BCAA241A903}" srcOrd="3" destOrd="0" presId="urn:microsoft.com/office/officeart/2005/8/layout/radial3"/>
    <dgm:cxn modelId="{2D830053-6E98-4950-9121-4240BB928254}" type="presParOf" srcId="{CAEA67CD-AE0F-4A12-A19E-9A5E7AB95AA5}" destId="{A0166F3D-91E8-43E0-AD42-092B0B6ED44D}" srcOrd="4" destOrd="0" presId="urn:microsoft.com/office/officeart/2005/8/layout/radial3"/>
    <dgm:cxn modelId="{9484A083-DBF5-4CCA-91DE-9B24565D79A5}" type="presParOf" srcId="{CAEA67CD-AE0F-4A12-A19E-9A5E7AB95AA5}" destId="{9EF6B7CD-3E53-4E49-ADBD-1FD01EA4883A}" srcOrd="5" destOrd="0" presId="urn:microsoft.com/office/officeart/2005/8/layout/radial3"/>
    <dgm:cxn modelId="{A9259639-1600-4773-BD68-416D99F92A61}" type="presParOf" srcId="{CAEA67CD-AE0F-4A12-A19E-9A5E7AB95AA5}" destId="{714E5786-1D37-49CF-9EFA-6FD45A30896B}" srcOrd="6" destOrd="0" presId="urn:microsoft.com/office/officeart/2005/8/layout/radial3"/>
    <dgm:cxn modelId="{B6EB4F13-C066-4ED8-BFFE-ACEF4A70BD81}" type="presParOf" srcId="{CAEA67CD-AE0F-4A12-A19E-9A5E7AB95AA5}" destId="{E3F6D0C3-1DB1-41EA-99B2-8F12BC59778E}" srcOrd="7" destOrd="0" presId="urn:microsoft.com/office/officeart/2005/8/layout/radial3"/>
    <dgm:cxn modelId="{A72502D9-4792-4DBD-BAE4-08183324030A}" type="presParOf" srcId="{CAEA67CD-AE0F-4A12-A19E-9A5E7AB95AA5}" destId="{7D15CF05-B766-45A5-8C51-A541FBED5212}" srcOrd="8" destOrd="0" presId="urn:microsoft.com/office/officeart/2005/8/layout/radial3"/>
    <dgm:cxn modelId="{22B49E53-52C6-4616-A730-03F146B4D297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10D7CE70-417E-4CAE-9FA1-6DCAB8A573E2}" type="presOf" srcId="{6A15EF74-F195-4D64-A38A-F3CE57940C15}" destId="{40C2CDFC-A56A-4DEF-873A-9BCAA241A903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3533C9FA-13AD-44C8-A7ED-C53660A6003C}" type="presOf" srcId="{DFAEEA90-1145-4494-BE9F-5232272BB1FD}" destId="{7D15CF05-B766-45A5-8C51-A541FBED5212}" srcOrd="0" destOrd="0" presId="urn:microsoft.com/office/officeart/2005/8/layout/radial3"/>
    <dgm:cxn modelId="{3A71D79C-19E1-4CFE-9D03-F7D79D096872}" type="presOf" srcId="{93756EB9-978F-448A-9E9F-2CB53080E2CA}" destId="{F5FBBA13-8639-432D-BD17-AB09379BA0E5}" srcOrd="0" destOrd="0" presId="urn:microsoft.com/office/officeart/2005/8/layout/radial3"/>
    <dgm:cxn modelId="{E11D51B8-EA56-4411-BC2A-A2758A75EBC9}" type="presOf" srcId="{AA5AD6AD-CF11-4496-A13D-E4C1EBE4C4D3}" destId="{9EF6B7CD-3E53-4E49-ADBD-1FD01EA4883A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ECEC4446-5721-4B07-BFBA-BBCD53298071}" type="presOf" srcId="{5C63F9A9-38D4-49F8-AD85-B059D747E5A0}" destId="{2EDDA9BD-1900-4A75-835E-9ADE4E2982A6}" srcOrd="0" destOrd="0" presId="urn:microsoft.com/office/officeart/2005/8/layout/radial3"/>
    <dgm:cxn modelId="{77919283-4D00-49AD-B4EC-C0574CEC5070}" type="presOf" srcId="{73F89DD4-96DE-4635-969B-B6A08EE4F826}" destId="{A0166F3D-91E8-43E0-AD42-092B0B6ED44D}" srcOrd="0" destOrd="0" presId="urn:microsoft.com/office/officeart/2005/8/layout/radial3"/>
    <dgm:cxn modelId="{76DCE170-B823-40CE-A41A-6614C88413E0}" type="presOf" srcId="{06F5954C-CABD-45F5-8FCA-CC38ED0FD36C}" destId="{714E5786-1D37-49CF-9EFA-6FD45A30896B}" srcOrd="0" destOrd="0" presId="urn:microsoft.com/office/officeart/2005/8/layout/radial3"/>
    <dgm:cxn modelId="{EA8BEF92-958C-4060-AB32-6F8F3B56389C}" type="presOf" srcId="{B72C52B6-8D3E-4E78-A01F-4E0165579E38}" destId="{937FBCEA-8B85-48F8-85FC-9B536FCD46A5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C0851FC3-A347-42BA-95D5-DA6C38578B9E}" type="presOf" srcId="{F1E2313F-7697-43FF-9DC7-CFC56DD31ADA}" destId="{E29AB3EF-749D-47FD-A08C-7DAB6D0AC438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E5AB798C-3960-4E7C-89C2-CEAE55AC70CB}" type="presOf" srcId="{2074D43A-777C-4183-8BFD-AE69EEE42976}" destId="{5224E777-5F3C-4477-995A-ADAA87368B34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3603732D-7FB5-4234-8D29-10601A5D5EFF}" type="presOf" srcId="{6905E4DD-F7E9-4F37-9AF9-730750C80ECF}" destId="{E3F6D0C3-1DB1-41EA-99B2-8F12BC59778E}" srcOrd="0" destOrd="0" presId="urn:microsoft.com/office/officeart/2005/8/layout/radial3"/>
    <dgm:cxn modelId="{525684B0-E4B5-4AE4-A554-EAAA3899FEA2}" type="presParOf" srcId="{E29AB3EF-749D-47FD-A08C-7DAB6D0AC438}" destId="{CAEA67CD-AE0F-4A12-A19E-9A5E7AB95AA5}" srcOrd="0" destOrd="0" presId="urn:microsoft.com/office/officeart/2005/8/layout/radial3"/>
    <dgm:cxn modelId="{07022A55-4F3D-4CB0-856C-DE86B965CC39}" type="presParOf" srcId="{CAEA67CD-AE0F-4A12-A19E-9A5E7AB95AA5}" destId="{5224E777-5F3C-4477-995A-ADAA87368B34}" srcOrd="0" destOrd="0" presId="urn:microsoft.com/office/officeart/2005/8/layout/radial3"/>
    <dgm:cxn modelId="{00B924B4-205D-425D-8942-38DFE5250DC5}" type="presParOf" srcId="{CAEA67CD-AE0F-4A12-A19E-9A5E7AB95AA5}" destId="{F5FBBA13-8639-432D-BD17-AB09379BA0E5}" srcOrd="1" destOrd="0" presId="urn:microsoft.com/office/officeart/2005/8/layout/radial3"/>
    <dgm:cxn modelId="{9205060B-79AA-46C2-A44F-4A96DBA4BED2}" type="presParOf" srcId="{CAEA67CD-AE0F-4A12-A19E-9A5E7AB95AA5}" destId="{937FBCEA-8B85-48F8-85FC-9B536FCD46A5}" srcOrd="2" destOrd="0" presId="urn:microsoft.com/office/officeart/2005/8/layout/radial3"/>
    <dgm:cxn modelId="{7AFC433F-E4EF-433D-AEAC-050747C203AB}" type="presParOf" srcId="{CAEA67CD-AE0F-4A12-A19E-9A5E7AB95AA5}" destId="{40C2CDFC-A56A-4DEF-873A-9BCAA241A903}" srcOrd="3" destOrd="0" presId="urn:microsoft.com/office/officeart/2005/8/layout/radial3"/>
    <dgm:cxn modelId="{7DAECA12-1272-413B-88BA-23CB8DC40518}" type="presParOf" srcId="{CAEA67CD-AE0F-4A12-A19E-9A5E7AB95AA5}" destId="{A0166F3D-91E8-43E0-AD42-092B0B6ED44D}" srcOrd="4" destOrd="0" presId="urn:microsoft.com/office/officeart/2005/8/layout/radial3"/>
    <dgm:cxn modelId="{E83ACB10-2BF9-4442-A53D-C15F7F2B7CAB}" type="presParOf" srcId="{CAEA67CD-AE0F-4A12-A19E-9A5E7AB95AA5}" destId="{9EF6B7CD-3E53-4E49-ADBD-1FD01EA4883A}" srcOrd="5" destOrd="0" presId="urn:microsoft.com/office/officeart/2005/8/layout/radial3"/>
    <dgm:cxn modelId="{9CB30C55-AB3D-4BB8-96D9-3491DE682154}" type="presParOf" srcId="{CAEA67CD-AE0F-4A12-A19E-9A5E7AB95AA5}" destId="{714E5786-1D37-49CF-9EFA-6FD45A30896B}" srcOrd="6" destOrd="0" presId="urn:microsoft.com/office/officeart/2005/8/layout/radial3"/>
    <dgm:cxn modelId="{525F3031-8B02-4AC9-8203-ADDD73EAF209}" type="presParOf" srcId="{CAEA67CD-AE0F-4A12-A19E-9A5E7AB95AA5}" destId="{E3F6D0C3-1DB1-41EA-99B2-8F12BC59778E}" srcOrd="7" destOrd="0" presId="urn:microsoft.com/office/officeart/2005/8/layout/radial3"/>
    <dgm:cxn modelId="{07A0BBBD-7D1D-4CDD-9518-ABF89370C8C0}" type="presParOf" srcId="{CAEA67CD-AE0F-4A12-A19E-9A5E7AB95AA5}" destId="{7D15CF05-B766-45A5-8C51-A541FBED5212}" srcOrd="8" destOrd="0" presId="urn:microsoft.com/office/officeart/2005/8/layout/radial3"/>
    <dgm:cxn modelId="{6F7594DC-D281-4B3C-8771-7375475541C5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FDC93-D926-474A-94F2-4D2AE4FE2E6D}" type="presOf" srcId="{B72C52B6-8D3E-4E78-A01F-4E0165579E38}" destId="{937FBCEA-8B85-48F8-85FC-9B536FCD46A5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AD79D2F7-FC17-41C2-9DC7-8394A5E78A66}" type="presOf" srcId="{5C63F9A9-38D4-49F8-AD85-B059D747E5A0}" destId="{2EDDA9BD-1900-4A75-835E-9ADE4E2982A6}" srcOrd="0" destOrd="0" presId="urn:microsoft.com/office/officeart/2005/8/layout/radial3"/>
    <dgm:cxn modelId="{29D3664E-8B18-4D58-9B09-3430AC71D39A}" type="presOf" srcId="{2074D43A-777C-4183-8BFD-AE69EEE42976}" destId="{5224E777-5F3C-4477-995A-ADAA87368B34}" srcOrd="0" destOrd="0" presId="urn:microsoft.com/office/officeart/2005/8/layout/radial3"/>
    <dgm:cxn modelId="{CD4C07C2-6926-43A5-BF0E-5ACC0428D4C1}" type="presOf" srcId="{73F89DD4-96DE-4635-969B-B6A08EE4F826}" destId="{A0166F3D-91E8-43E0-AD42-092B0B6ED44D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B13B5F05-02A3-4F31-8595-0F23C0A7E792}" type="presOf" srcId="{6905E4DD-F7E9-4F37-9AF9-730750C80ECF}" destId="{E3F6D0C3-1DB1-41EA-99B2-8F12BC59778E}" srcOrd="0" destOrd="0" presId="urn:microsoft.com/office/officeart/2005/8/layout/radial3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2EF538F3-9B5A-47C7-9515-D2A4BEC95E6C}" type="presOf" srcId="{AA5AD6AD-CF11-4496-A13D-E4C1EBE4C4D3}" destId="{9EF6B7CD-3E53-4E49-ADBD-1FD01EA4883A}" srcOrd="0" destOrd="0" presId="urn:microsoft.com/office/officeart/2005/8/layout/radial3"/>
    <dgm:cxn modelId="{4CB822A9-72F0-41CF-A7F7-AC4C0A8949FB}" type="presOf" srcId="{6A15EF74-F195-4D64-A38A-F3CE57940C15}" destId="{40C2CDFC-A56A-4DEF-873A-9BCAA241A903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FE835516-7235-43C7-88BD-024AE1AAE330}" type="presOf" srcId="{F1E2313F-7697-43FF-9DC7-CFC56DD31ADA}" destId="{E29AB3EF-749D-47FD-A08C-7DAB6D0AC438}" srcOrd="0" destOrd="0" presId="urn:microsoft.com/office/officeart/2005/8/layout/radial3"/>
    <dgm:cxn modelId="{722D9365-3AD3-48CD-BECE-C52FC2DB0CBB}" type="presOf" srcId="{93756EB9-978F-448A-9E9F-2CB53080E2CA}" destId="{F5FBBA13-8639-432D-BD17-AB09379BA0E5}" srcOrd="0" destOrd="0" presId="urn:microsoft.com/office/officeart/2005/8/layout/radial3"/>
    <dgm:cxn modelId="{CB925F86-C536-42B9-A258-CA6B07F3E4F8}" type="presOf" srcId="{06F5954C-CABD-45F5-8FCA-CC38ED0FD36C}" destId="{714E5786-1D37-49CF-9EFA-6FD45A30896B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4713BCA7-8888-42DC-9D79-E3B0089864D7}" type="presOf" srcId="{DFAEEA90-1145-4494-BE9F-5232272BB1FD}" destId="{7D15CF05-B766-45A5-8C51-A541FBED5212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5F9A9BE1-D1DA-4676-AF7C-1A22C6FF4F71}" type="presParOf" srcId="{E29AB3EF-749D-47FD-A08C-7DAB6D0AC438}" destId="{CAEA67CD-AE0F-4A12-A19E-9A5E7AB95AA5}" srcOrd="0" destOrd="0" presId="urn:microsoft.com/office/officeart/2005/8/layout/radial3"/>
    <dgm:cxn modelId="{DCE0CDA0-1125-496D-A843-0C8718B1550F}" type="presParOf" srcId="{CAEA67CD-AE0F-4A12-A19E-9A5E7AB95AA5}" destId="{5224E777-5F3C-4477-995A-ADAA87368B34}" srcOrd="0" destOrd="0" presId="urn:microsoft.com/office/officeart/2005/8/layout/radial3"/>
    <dgm:cxn modelId="{3CA0F0CE-46C3-48C4-91B7-E524254C0A1D}" type="presParOf" srcId="{CAEA67CD-AE0F-4A12-A19E-9A5E7AB95AA5}" destId="{F5FBBA13-8639-432D-BD17-AB09379BA0E5}" srcOrd="1" destOrd="0" presId="urn:microsoft.com/office/officeart/2005/8/layout/radial3"/>
    <dgm:cxn modelId="{2C1E8DE7-DC45-4DFF-96D8-8433198687B1}" type="presParOf" srcId="{CAEA67CD-AE0F-4A12-A19E-9A5E7AB95AA5}" destId="{937FBCEA-8B85-48F8-85FC-9B536FCD46A5}" srcOrd="2" destOrd="0" presId="urn:microsoft.com/office/officeart/2005/8/layout/radial3"/>
    <dgm:cxn modelId="{01CD85FD-9068-4A29-BDFC-3AD498BD99A0}" type="presParOf" srcId="{CAEA67CD-AE0F-4A12-A19E-9A5E7AB95AA5}" destId="{40C2CDFC-A56A-4DEF-873A-9BCAA241A903}" srcOrd="3" destOrd="0" presId="urn:microsoft.com/office/officeart/2005/8/layout/radial3"/>
    <dgm:cxn modelId="{996C6B1F-12B0-4F8B-A38E-E35BCDE6BFA6}" type="presParOf" srcId="{CAEA67CD-AE0F-4A12-A19E-9A5E7AB95AA5}" destId="{A0166F3D-91E8-43E0-AD42-092B0B6ED44D}" srcOrd="4" destOrd="0" presId="urn:microsoft.com/office/officeart/2005/8/layout/radial3"/>
    <dgm:cxn modelId="{6E982CEA-7692-4CEA-9D9C-85670BCB9854}" type="presParOf" srcId="{CAEA67CD-AE0F-4A12-A19E-9A5E7AB95AA5}" destId="{9EF6B7CD-3E53-4E49-ADBD-1FD01EA4883A}" srcOrd="5" destOrd="0" presId="urn:microsoft.com/office/officeart/2005/8/layout/radial3"/>
    <dgm:cxn modelId="{A36DDB6A-C45E-4201-BEDF-FE4E45AC1E93}" type="presParOf" srcId="{CAEA67CD-AE0F-4A12-A19E-9A5E7AB95AA5}" destId="{714E5786-1D37-49CF-9EFA-6FD45A30896B}" srcOrd="6" destOrd="0" presId="urn:microsoft.com/office/officeart/2005/8/layout/radial3"/>
    <dgm:cxn modelId="{C564F1A5-4278-44BC-AB07-8A750BA531DA}" type="presParOf" srcId="{CAEA67CD-AE0F-4A12-A19E-9A5E7AB95AA5}" destId="{E3F6D0C3-1DB1-41EA-99B2-8F12BC59778E}" srcOrd="7" destOrd="0" presId="urn:microsoft.com/office/officeart/2005/8/layout/radial3"/>
    <dgm:cxn modelId="{48F183F9-E6FC-49E1-9815-A193AB89A5AF}" type="presParOf" srcId="{CAEA67CD-AE0F-4A12-A19E-9A5E7AB95AA5}" destId="{7D15CF05-B766-45A5-8C51-A541FBED5212}" srcOrd="8" destOrd="0" presId="urn:microsoft.com/office/officeart/2005/8/layout/radial3"/>
    <dgm:cxn modelId="{9F88C08A-30AA-40F9-A700-C78A0D82AD4E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A96DE35A-45B0-448F-A949-D1C83F9BB6A9}" type="presOf" srcId="{AA5AD6AD-CF11-4496-A13D-E4C1EBE4C4D3}" destId="{9EF6B7CD-3E53-4E49-ADBD-1FD01EA4883A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02A12AF5-8878-44B2-9985-ECBBE8809130}" type="presOf" srcId="{DFAEEA90-1145-4494-BE9F-5232272BB1FD}" destId="{7D15CF05-B766-45A5-8C51-A541FBED5212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A94B7AF2-0DAE-42DB-812E-548D4894F4AE}" type="presOf" srcId="{6A15EF74-F195-4D64-A38A-F3CE57940C15}" destId="{40C2CDFC-A56A-4DEF-873A-9BCAA241A903}" srcOrd="0" destOrd="0" presId="urn:microsoft.com/office/officeart/2005/8/layout/radial3"/>
    <dgm:cxn modelId="{CAEFB63C-5EF3-46C0-94BD-42E18D8D65FC}" type="presOf" srcId="{2074D43A-777C-4183-8BFD-AE69EEE42976}" destId="{5224E777-5F3C-4477-995A-ADAA87368B34}" srcOrd="0" destOrd="0" presId="urn:microsoft.com/office/officeart/2005/8/layout/radial3"/>
    <dgm:cxn modelId="{32A86529-BB1D-42B2-B0CE-A12BED704ACF}" type="presOf" srcId="{6905E4DD-F7E9-4F37-9AF9-730750C80ECF}" destId="{E3F6D0C3-1DB1-41EA-99B2-8F12BC59778E}" srcOrd="0" destOrd="0" presId="urn:microsoft.com/office/officeart/2005/8/layout/radial3"/>
    <dgm:cxn modelId="{B56FC07E-5BF6-428C-81C0-D9FB1E526B79}" type="presOf" srcId="{B72C52B6-8D3E-4E78-A01F-4E0165579E38}" destId="{937FBCEA-8B85-48F8-85FC-9B536FCD46A5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31860F03-3411-46B1-BE1C-72862BBD116B}" type="presOf" srcId="{5C63F9A9-38D4-49F8-AD85-B059D747E5A0}" destId="{2EDDA9BD-1900-4A75-835E-9ADE4E2982A6}" srcOrd="0" destOrd="0" presId="urn:microsoft.com/office/officeart/2005/8/layout/radial3"/>
    <dgm:cxn modelId="{E9BE0B57-AF6E-43AE-9C55-16D664B1199B}" type="presOf" srcId="{F1E2313F-7697-43FF-9DC7-CFC56DD31ADA}" destId="{E29AB3EF-749D-47FD-A08C-7DAB6D0AC438}" srcOrd="0" destOrd="0" presId="urn:microsoft.com/office/officeart/2005/8/layout/radial3"/>
    <dgm:cxn modelId="{B020717B-67AC-429F-9CF8-E51C9188D37E}" type="presOf" srcId="{06F5954C-CABD-45F5-8FCA-CC38ED0FD36C}" destId="{714E5786-1D37-49CF-9EFA-6FD45A30896B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E9E45B0A-A173-4A5E-8E04-C4F44B250766}" type="presOf" srcId="{73F89DD4-96DE-4635-969B-B6A08EE4F826}" destId="{A0166F3D-91E8-43E0-AD42-092B0B6ED44D}" srcOrd="0" destOrd="0" presId="urn:microsoft.com/office/officeart/2005/8/layout/radial3"/>
    <dgm:cxn modelId="{8F8C3A5D-E1AF-4B51-9382-6BAF5F47CCD8}" type="presOf" srcId="{93756EB9-978F-448A-9E9F-2CB53080E2CA}" destId="{F5FBBA13-8639-432D-BD17-AB09379BA0E5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5B42E2B5-C5A6-4175-8343-84B3CA91E47C}" type="presParOf" srcId="{E29AB3EF-749D-47FD-A08C-7DAB6D0AC438}" destId="{CAEA67CD-AE0F-4A12-A19E-9A5E7AB95AA5}" srcOrd="0" destOrd="0" presId="urn:microsoft.com/office/officeart/2005/8/layout/radial3"/>
    <dgm:cxn modelId="{047F3B8C-FCA1-486A-A54B-BDFD6580E9D2}" type="presParOf" srcId="{CAEA67CD-AE0F-4A12-A19E-9A5E7AB95AA5}" destId="{5224E777-5F3C-4477-995A-ADAA87368B34}" srcOrd="0" destOrd="0" presId="urn:microsoft.com/office/officeart/2005/8/layout/radial3"/>
    <dgm:cxn modelId="{398EC192-7C64-4153-97D5-F73DB667B094}" type="presParOf" srcId="{CAEA67CD-AE0F-4A12-A19E-9A5E7AB95AA5}" destId="{F5FBBA13-8639-432D-BD17-AB09379BA0E5}" srcOrd="1" destOrd="0" presId="urn:microsoft.com/office/officeart/2005/8/layout/radial3"/>
    <dgm:cxn modelId="{C1894A22-BB65-4AD2-8E77-6CE59EFBD116}" type="presParOf" srcId="{CAEA67CD-AE0F-4A12-A19E-9A5E7AB95AA5}" destId="{937FBCEA-8B85-48F8-85FC-9B536FCD46A5}" srcOrd="2" destOrd="0" presId="urn:microsoft.com/office/officeart/2005/8/layout/radial3"/>
    <dgm:cxn modelId="{B4775DF0-CF36-4BC9-8C60-2C8D5A6A0B46}" type="presParOf" srcId="{CAEA67CD-AE0F-4A12-A19E-9A5E7AB95AA5}" destId="{40C2CDFC-A56A-4DEF-873A-9BCAA241A903}" srcOrd="3" destOrd="0" presId="urn:microsoft.com/office/officeart/2005/8/layout/radial3"/>
    <dgm:cxn modelId="{B7A91E73-262E-41D9-9127-F2D7A8E62743}" type="presParOf" srcId="{CAEA67CD-AE0F-4A12-A19E-9A5E7AB95AA5}" destId="{A0166F3D-91E8-43E0-AD42-092B0B6ED44D}" srcOrd="4" destOrd="0" presId="urn:microsoft.com/office/officeart/2005/8/layout/radial3"/>
    <dgm:cxn modelId="{754EC2EA-B4F5-4527-AD3D-B88AD3AD8B51}" type="presParOf" srcId="{CAEA67CD-AE0F-4A12-A19E-9A5E7AB95AA5}" destId="{9EF6B7CD-3E53-4E49-ADBD-1FD01EA4883A}" srcOrd="5" destOrd="0" presId="urn:microsoft.com/office/officeart/2005/8/layout/radial3"/>
    <dgm:cxn modelId="{17F54964-65E0-45B1-96E1-26977D671B4A}" type="presParOf" srcId="{CAEA67CD-AE0F-4A12-A19E-9A5E7AB95AA5}" destId="{714E5786-1D37-49CF-9EFA-6FD45A30896B}" srcOrd="6" destOrd="0" presId="urn:microsoft.com/office/officeart/2005/8/layout/radial3"/>
    <dgm:cxn modelId="{68E295BF-AF36-40FA-A788-CA40C353DCE6}" type="presParOf" srcId="{CAEA67CD-AE0F-4A12-A19E-9A5E7AB95AA5}" destId="{E3F6D0C3-1DB1-41EA-99B2-8F12BC59778E}" srcOrd="7" destOrd="0" presId="urn:microsoft.com/office/officeart/2005/8/layout/radial3"/>
    <dgm:cxn modelId="{9CE3303A-6592-48C4-88F1-C4CD3D646F47}" type="presParOf" srcId="{CAEA67CD-AE0F-4A12-A19E-9A5E7AB95AA5}" destId="{7D15CF05-B766-45A5-8C51-A541FBED5212}" srcOrd="8" destOrd="0" presId="urn:microsoft.com/office/officeart/2005/8/layout/radial3"/>
    <dgm:cxn modelId="{379E8008-B32C-46C3-B702-CAAA1E3D8121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902288AF-CCBD-430C-AC25-E254009CD61F}" type="presOf" srcId="{6905E4DD-F7E9-4F37-9AF9-730750C80ECF}" destId="{E3F6D0C3-1DB1-41EA-99B2-8F12BC59778E}" srcOrd="0" destOrd="0" presId="urn:microsoft.com/office/officeart/2005/8/layout/radial3"/>
    <dgm:cxn modelId="{FFC3EBBB-AE32-450E-8BA6-4F42C93C5F71}" type="presOf" srcId="{AA5AD6AD-CF11-4496-A13D-E4C1EBE4C4D3}" destId="{9EF6B7CD-3E53-4E49-ADBD-1FD01EA4883A}" srcOrd="0" destOrd="0" presId="urn:microsoft.com/office/officeart/2005/8/layout/radial3"/>
    <dgm:cxn modelId="{A2606889-7E9D-444A-A30F-61EFC1F44195}" type="presOf" srcId="{DFAEEA90-1145-4494-BE9F-5232272BB1FD}" destId="{7D15CF05-B766-45A5-8C51-A541FBED5212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CE3DD700-EB18-4271-AE3D-88DD6567DB30}" type="presOf" srcId="{B72C52B6-8D3E-4E78-A01F-4E0165579E38}" destId="{937FBCEA-8B85-48F8-85FC-9B536FCD46A5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219B1128-942C-4650-B958-8F027F9CBE83}" type="presOf" srcId="{2074D43A-777C-4183-8BFD-AE69EEE42976}" destId="{5224E777-5F3C-4477-995A-ADAA87368B34}" srcOrd="0" destOrd="0" presId="urn:microsoft.com/office/officeart/2005/8/layout/radial3"/>
    <dgm:cxn modelId="{7EA08D6E-BBD2-4BBD-91BD-A525E0399362}" type="presOf" srcId="{6A15EF74-F195-4D64-A38A-F3CE57940C15}" destId="{40C2CDFC-A56A-4DEF-873A-9BCAA241A903}" srcOrd="0" destOrd="0" presId="urn:microsoft.com/office/officeart/2005/8/layout/radial3"/>
    <dgm:cxn modelId="{608FF442-5123-4F9E-9212-7DB44BDCBC1D}" type="presOf" srcId="{F1E2313F-7697-43FF-9DC7-CFC56DD31ADA}" destId="{E29AB3EF-749D-47FD-A08C-7DAB6D0AC438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3CE852B1-9B6F-4BEC-B4D5-FF1C521765E0}" type="presOf" srcId="{93756EB9-978F-448A-9E9F-2CB53080E2CA}" destId="{F5FBBA13-8639-432D-BD17-AB09379BA0E5}" srcOrd="0" destOrd="0" presId="urn:microsoft.com/office/officeart/2005/8/layout/radial3"/>
    <dgm:cxn modelId="{2C40CFC9-B3D4-4781-8F64-E0734A8D6F52}" type="presOf" srcId="{73F89DD4-96DE-4635-969B-B6A08EE4F826}" destId="{A0166F3D-91E8-43E0-AD42-092B0B6ED44D}" srcOrd="0" destOrd="0" presId="urn:microsoft.com/office/officeart/2005/8/layout/radial3"/>
    <dgm:cxn modelId="{666D42F7-088F-4F47-9F71-560106586C86}" type="presOf" srcId="{5C63F9A9-38D4-49F8-AD85-B059D747E5A0}" destId="{2EDDA9BD-1900-4A75-835E-9ADE4E2982A6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F4963E0C-31E3-4401-93D7-DDC883C9DC7A}" type="presOf" srcId="{06F5954C-CABD-45F5-8FCA-CC38ED0FD36C}" destId="{714E5786-1D37-49CF-9EFA-6FD45A30896B}" srcOrd="0" destOrd="0" presId="urn:microsoft.com/office/officeart/2005/8/layout/radial3"/>
    <dgm:cxn modelId="{65D5FBE2-A149-45BD-A04D-2C8523F28C00}" type="presParOf" srcId="{E29AB3EF-749D-47FD-A08C-7DAB6D0AC438}" destId="{CAEA67CD-AE0F-4A12-A19E-9A5E7AB95AA5}" srcOrd="0" destOrd="0" presId="urn:microsoft.com/office/officeart/2005/8/layout/radial3"/>
    <dgm:cxn modelId="{ED77086F-3C8E-4FCD-8C8A-5A593886706E}" type="presParOf" srcId="{CAEA67CD-AE0F-4A12-A19E-9A5E7AB95AA5}" destId="{5224E777-5F3C-4477-995A-ADAA87368B34}" srcOrd="0" destOrd="0" presId="urn:microsoft.com/office/officeart/2005/8/layout/radial3"/>
    <dgm:cxn modelId="{074AEF71-33F1-4E2C-9D71-EDB88633FAE0}" type="presParOf" srcId="{CAEA67CD-AE0F-4A12-A19E-9A5E7AB95AA5}" destId="{F5FBBA13-8639-432D-BD17-AB09379BA0E5}" srcOrd="1" destOrd="0" presId="urn:microsoft.com/office/officeart/2005/8/layout/radial3"/>
    <dgm:cxn modelId="{BC4ADB14-D466-4779-A6B0-5D962B581ED8}" type="presParOf" srcId="{CAEA67CD-AE0F-4A12-A19E-9A5E7AB95AA5}" destId="{937FBCEA-8B85-48F8-85FC-9B536FCD46A5}" srcOrd="2" destOrd="0" presId="urn:microsoft.com/office/officeart/2005/8/layout/radial3"/>
    <dgm:cxn modelId="{778AB3F1-631F-45AC-A75C-40B801A79E73}" type="presParOf" srcId="{CAEA67CD-AE0F-4A12-A19E-9A5E7AB95AA5}" destId="{40C2CDFC-A56A-4DEF-873A-9BCAA241A903}" srcOrd="3" destOrd="0" presId="urn:microsoft.com/office/officeart/2005/8/layout/radial3"/>
    <dgm:cxn modelId="{3EEBEA9C-C133-4000-89ED-B5C4FDAAA49D}" type="presParOf" srcId="{CAEA67CD-AE0F-4A12-A19E-9A5E7AB95AA5}" destId="{A0166F3D-91E8-43E0-AD42-092B0B6ED44D}" srcOrd="4" destOrd="0" presId="urn:microsoft.com/office/officeart/2005/8/layout/radial3"/>
    <dgm:cxn modelId="{26511366-44EA-475B-AE4D-1853EBAC0E8F}" type="presParOf" srcId="{CAEA67CD-AE0F-4A12-A19E-9A5E7AB95AA5}" destId="{9EF6B7CD-3E53-4E49-ADBD-1FD01EA4883A}" srcOrd="5" destOrd="0" presId="urn:microsoft.com/office/officeart/2005/8/layout/radial3"/>
    <dgm:cxn modelId="{17DA9A80-5FCF-4788-99CA-93FAF374E33F}" type="presParOf" srcId="{CAEA67CD-AE0F-4A12-A19E-9A5E7AB95AA5}" destId="{714E5786-1D37-49CF-9EFA-6FD45A30896B}" srcOrd="6" destOrd="0" presId="urn:microsoft.com/office/officeart/2005/8/layout/radial3"/>
    <dgm:cxn modelId="{080E13D0-EB17-4A55-92BC-9A5707FDD50C}" type="presParOf" srcId="{CAEA67CD-AE0F-4A12-A19E-9A5E7AB95AA5}" destId="{E3F6D0C3-1DB1-41EA-99B2-8F12BC59778E}" srcOrd="7" destOrd="0" presId="urn:microsoft.com/office/officeart/2005/8/layout/radial3"/>
    <dgm:cxn modelId="{739C6091-DEEB-43B1-AB99-882D937BD28E}" type="presParOf" srcId="{CAEA67CD-AE0F-4A12-A19E-9A5E7AB95AA5}" destId="{7D15CF05-B766-45A5-8C51-A541FBED5212}" srcOrd="8" destOrd="0" presId="urn:microsoft.com/office/officeart/2005/8/layout/radial3"/>
    <dgm:cxn modelId="{12749B85-5278-40AA-968A-B4E36E772BDB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7465E-AE6B-4A94-A15B-E1630901183A}" type="presOf" srcId="{5C63F9A9-38D4-49F8-AD85-B059D747E5A0}" destId="{2EDDA9BD-1900-4A75-835E-9ADE4E2982A6}" srcOrd="0" destOrd="0" presId="urn:microsoft.com/office/officeart/2005/8/layout/radial3"/>
    <dgm:cxn modelId="{11C02F42-2734-4D85-A3B0-CA05D3C76CB6}" type="presOf" srcId="{2074D43A-777C-4183-8BFD-AE69EEE42976}" destId="{5224E777-5F3C-4477-995A-ADAA87368B34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D12F8C5A-4D48-4FB2-96B6-C70FCC5F406B}" type="presOf" srcId="{73F89DD4-96DE-4635-969B-B6A08EE4F826}" destId="{A0166F3D-91E8-43E0-AD42-092B0B6ED44D}" srcOrd="0" destOrd="0" presId="urn:microsoft.com/office/officeart/2005/8/layout/radial3"/>
    <dgm:cxn modelId="{85EBBFFE-882A-463A-A518-0D9F768BE926}" type="presOf" srcId="{AA5AD6AD-CF11-4496-A13D-E4C1EBE4C4D3}" destId="{9EF6B7CD-3E53-4E49-ADBD-1FD01EA4883A}" srcOrd="0" destOrd="0" presId="urn:microsoft.com/office/officeart/2005/8/layout/radial3"/>
    <dgm:cxn modelId="{DE0DA1CB-7778-404F-9996-392456EB018E}" type="presOf" srcId="{F1E2313F-7697-43FF-9DC7-CFC56DD31ADA}" destId="{E29AB3EF-749D-47FD-A08C-7DAB6D0AC438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778F92FA-026A-42D5-86C3-D81AAA82F9FC}" type="presOf" srcId="{6A15EF74-F195-4D64-A38A-F3CE57940C15}" destId="{40C2CDFC-A56A-4DEF-873A-9BCAA241A903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279A6604-CA27-4D81-8771-E7FE836D86B2}" type="presOf" srcId="{6905E4DD-F7E9-4F37-9AF9-730750C80ECF}" destId="{E3F6D0C3-1DB1-41EA-99B2-8F12BC59778E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9E2F487B-CF03-49EE-A8E8-F2ED981A1ECC}" type="presOf" srcId="{DFAEEA90-1145-4494-BE9F-5232272BB1FD}" destId="{7D15CF05-B766-45A5-8C51-A541FBED5212}" srcOrd="0" destOrd="0" presId="urn:microsoft.com/office/officeart/2005/8/layout/radial3"/>
    <dgm:cxn modelId="{7CFE962B-52C5-4213-BA41-95FF3CD8D3C0}" type="presOf" srcId="{B72C52B6-8D3E-4E78-A01F-4E0165579E38}" destId="{937FBCEA-8B85-48F8-85FC-9B536FCD46A5}" srcOrd="0" destOrd="0" presId="urn:microsoft.com/office/officeart/2005/8/layout/radial3"/>
    <dgm:cxn modelId="{B65E3E48-F349-4952-906F-DE765FACEA5C}" type="presOf" srcId="{06F5954C-CABD-45F5-8FCA-CC38ED0FD36C}" destId="{714E5786-1D37-49CF-9EFA-6FD45A30896B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27433E7A-299C-4AAF-A749-234C1958B137}" type="presOf" srcId="{93756EB9-978F-448A-9E9F-2CB53080E2CA}" destId="{F5FBBA13-8639-432D-BD17-AB09379BA0E5}" srcOrd="0" destOrd="0" presId="urn:microsoft.com/office/officeart/2005/8/layout/radial3"/>
    <dgm:cxn modelId="{C65526F7-B6EE-4386-93DB-AA71D7E4F0A2}" type="presParOf" srcId="{E29AB3EF-749D-47FD-A08C-7DAB6D0AC438}" destId="{CAEA67CD-AE0F-4A12-A19E-9A5E7AB95AA5}" srcOrd="0" destOrd="0" presId="urn:microsoft.com/office/officeart/2005/8/layout/radial3"/>
    <dgm:cxn modelId="{1E7F4E9C-EADF-4041-B7CE-C7E92C3765C3}" type="presParOf" srcId="{CAEA67CD-AE0F-4A12-A19E-9A5E7AB95AA5}" destId="{5224E777-5F3C-4477-995A-ADAA87368B34}" srcOrd="0" destOrd="0" presId="urn:microsoft.com/office/officeart/2005/8/layout/radial3"/>
    <dgm:cxn modelId="{0A3E2FB4-E0E9-4884-92E4-0C87CA0FB332}" type="presParOf" srcId="{CAEA67CD-AE0F-4A12-A19E-9A5E7AB95AA5}" destId="{F5FBBA13-8639-432D-BD17-AB09379BA0E5}" srcOrd="1" destOrd="0" presId="urn:microsoft.com/office/officeart/2005/8/layout/radial3"/>
    <dgm:cxn modelId="{AFD91D75-C0CE-417F-A7B1-B253988B2F39}" type="presParOf" srcId="{CAEA67CD-AE0F-4A12-A19E-9A5E7AB95AA5}" destId="{937FBCEA-8B85-48F8-85FC-9B536FCD46A5}" srcOrd="2" destOrd="0" presId="urn:microsoft.com/office/officeart/2005/8/layout/radial3"/>
    <dgm:cxn modelId="{B91BE7BB-68A0-42A7-AAF4-A1CEEC4C4063}" type="presParOf" srcId="{CAEA67CD-AE0F-4A12-A19E-9A5E7AB95AA5}" destId="{40C2CDFC-A56A-4DEF-873A-9BCAA241A903}" srcOrd="3" destOrd="0" presId="urn:microsoft.com/office/officeart/2005/8/layout/radial3"/>
    <dgm:cxn modelId="{DB301991-0740-4534-A52A-8E1043CE0FF8}" type="presParOf" srcId="{CAEA67CD-AE0F-4A12-A19E-9A5E7AB95AA5}" destId="{A0166F3D-91E8-43E0-AD42-092B0B6ED44D}" srcOrd="4" destOrd="0" presId="urn:microsoft.com/office/officeart/2005/8/layout/radial3"/>
    <dgm:cxn modelId="{2117DCC2-4D9F-475A-AD9B-333142DDA539}" type="presParOf" srcId="{CAEA67CD-AE0F-4A12-A19E-9A5E7AB95AA5}" destId="{9EF6B7CD-3E53-4E49-ADBD-1FD01EA4883A}" srcOrd="5" destOrd="0" presId="urn:microsoft.com/office/officeart/2005/8/layout/radial3"/>
    <dgm:cxn modelId="{EE511109-C63B-49D5-A914-E9A2121873A1}" type="presParOf" srcId="{CAEA67CD-AE0F-4A12-A19E-9A5E7AB95AA5}" destId="{714E5786-1D37-49CF-9EFA-6FD45A30896B}" srcOrd="6" destOrd="0" presId="urn:microsoft.com/office/officeart/2005/8/layout/radial3"/>
    <dgm:cxn modelId="{D1D0809C-E5B2-48F8-BF09-84CEB9484472}" type="presParOf" srcId="{CAEA67CD-AE0F-4A12-A19E-9A5E7AB95AA5}" destId="{E3F6D0C3-1DB1-41EA-99B2-8F12BC59778E}" srcOrd="7" destOrd="0" presId="urn:microsoft.com/office/officeart/2005/8/layout/radial3"/>
    <dgm:cxn modelId="{62CA68B8-6A2F-4A1D-8623-ABB34A6A7767}" type="presParOf" srcId="{CAEA67CD-AE0F-4A12-A19E-9A5E7AB95AA5}" destId="{7D15CF05-B766-45A5-8C51-A541FBED5212}" srcOrd="8" destOrd="0" presId="urn:microsoft.com/office/officeart/2005/8/layout/radial3"/>
    <dgm:cxn modelId="{658E8B46-3B4A-4B7A-A440-AC9539BC6397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376CD1AE-E33B-4756-BC8C-554109BE8F4F}" type="presOf" srcId="{2074D43A-777C-4183-8BFD-AE69EEE42976}" destId="{5224E777-5F3C-4477-995A-ADAA87368B34}" srcOrd="0" destOrd="0" presId="urn:microsoft.com/office/officeart/2005/8/layout/radial3"/>
    <dgm:cxn modelId="{D7C0C798-4F56-4593-ACF6-43593A0949E9}" type="presOf" srcId="{73F89DD4-96DE-4635-969B-B6A08EE4F826}" destId="{A0166F3D-91E8-43E0-AD42-092B0B6ED44D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51CB77D3-2F9C-44B9-868B-A8E4F3E88744}" type="presOf" srcId="{5C63F9A9-38D4-49F8-AD85-B059D747E5A0}" destId="{2EDDA9BD-1900-4A75-835E-9ADE4E2982A6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7419D61F-0E7A-4EFD-98CB-58F710EF3706}" type="presOf" srcId="{DFAEEA90-1145-4494-BE9F-5232272BB1FD}" destId="{7D15CF05-B766-45A5-8C51-A541FBED5212}" srcOrd="0" destOrd="0" presId="urn:microsoft.com/office/officeart/2005/8/layout/radial3"/>
    <dgm:cxn modelId="{FE80C357-F470-4D65-ADC9-FA4B693ED69B}" type="presOf" srcId="{93756EB9-978F-448A-9E9F-2CB53080E2CA}" destId="{F5FBBA13-8639-432D-BD17-AB09379BA0E5}" srcOrd="0" destOrd="0" presId="urn:microsoft.com/office/officeart/2005/8/layout/radial3"/>
    <dgm:cxn modelId="{6A1899E1-438C-4C66-9EA3-95D89A06F37D}" type="presOf" srcId="{B72C52B6-8D3E-4E78-A01F-4E0165579E38}" destId="{937FBCEA-8B85-48F8-85FC-9B536FCD46A5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FC9C38A1-8A07-44F2-84B3-C1002C89C02F}" type="presOf" srcId="{AA5AD6AD-CF11-4496-A13D-E4C1EBE4C4D3}" destId="{9EF6B7CD-3E53-4E49-ADBD-1FD01EA4883A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F71476BE-D31D-4FA0-A794-49175E780C61}" type="presOf" srcId="{6A15EF74-F195-4D64-A38A-F3CE57940C15}" destId="{40C2CDFC-A56A-4DEF-873A-9BCAA241A903}" srcOrd="0" destOrd="0" presId="urn:microsoft.com/office/officeart/2005/8/layout/radial3"/>
    <dgm:cxn modelId="{B369B6A8-02B3-4D37-8067-DF968F8A88E4}" type="presOf" srcId="{06F5954C-CABD-45F5-8FCA-CC38ED0FD36C}" destId="{714E5786-1D37-49CF-9EFA-6FD45A30896B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B4FB766F-B6B4-493A-86E2-EAFDB21929CC}" type="presOf" srcId="{6905E4DD-F7E9-4F37-9AF9-730750C80ECF}" destId="{E3F6D0C3-1DB1-41EA-99B2-8F12BC59778E}" srcOrd="0" destOrd="0" presId="urn:microsoft.com/office/officeart/2005/8/layout/radial3"/>
    <dgm:cxn modelId="{32BE61DB-FFF4-4E89-BD20-BA9608FDFF8C}" type="presOf" srcId="{F1E2313F-7697-43FF-9DC7-CFC56DD31ADA}" destId="{E29AB3EF-749D-47FD-A08C-7DAB6D0AC438}" srcOrd="0" destOrd="0" presId="urn:microsoft.com/office/officeart/2005/8/layout/radial3"/>
    <dgm:cxn modelId="{FA21FD36-6EC8-4340-81BC-1818F5904503}" type="presParOf" srcId="{E29AB3EF-749D-47FD-A08C-7DAB6D0AC438}" destId="{CAEA67CD-AE0F-4A12-A19E-9A5E7AB95AA5}" srcOrd="0" destOrd="0" presId="urn:microsoft.com/office/officeart/2005/8/layout/radial3"/>
    <dgm:cxn modelId="{853CAD13-1FB6-4951-8209-002564FCCF9C}" type="presParOf" srcId="{CAEA67CD-AE0F-4A12-A19E-9A5E7AB95AA5}" destId="{5224E777-5F3C-4477-995A-ADAA87368B34}" srcOrd="0" destOrd="0" presId="urn:microsoft.com/office/officeart/2005/8/layout/radial3"/>
    <dgm:cxn modelId="{478AB7FE-7CBC-40A0-BD8D-6D11DDFF8FF5}" type="presParOf" srcId="{CAEA67CD-AE0F-4A12-A19E-9A5E7AB95AA5}" destId="{F5FBBA13-8639-432D-BD17-AB09379BA0E5}" srcOrd="1" destOrd="0" presId="urn:microsoft.com/office/officeart/2005/8/layout/radial3"/>
    <dgm:cxn modelId="{388EE83C-8697-449B-BB0D-ADFB812641C0}" type="presParOf" srcId="{CAEA67CD-AE0F-4A12-A19E-9A5E7AB95AA5}" destId="{937FBCEA-8B85-48F8-85FC-9B536FCD46A5}" srcOrd="2" destOrd="0" presId="urn:microsoft.com/office/officeart/2005/8/layout/radial3"/>
    <dgm:cxn modelId="{C52996A4-EFFD-4C6B-B635-E0E311E1F75E}" type="presParOf" srcId="{CAEA67CD-AE0F-4A12-A19E-9A5E7AB95AA5}" destId="{40C2CDFC-A56A-4DEF-873A-9BCAA241A903}" srcOrd="3" destOrd="0" presId="urn:microsoft.com/office/officeart/2005/8/layout/radial3"/>
    <dgm:cxn modelId="{69A6C52A-C221-4BD0-818E-3CAB4343E30C}" type="presParOf" srcId="{CAEA67CD-AE0F-4A12-A19E-9A5E7AB95AA5}" destId="{A0166F3D-91E8-43E0-AD42-092B0B6ED44D}" srcOrd="4" destOrd="0" presId="urn:microsoft.com/office/officeart/2005/8/layout/radial3"/>
    <dgm:cxn modelId="{3142DD5D-5C1D-4BA5-BF11-5130156789F4}" type="presParOf" srcId="{CAEA67CD-AE0F-4A12-A19E-9A5E7AB95AA5}" destId="{9EF6B7CD-3E53-4E49-ADBD-1FD01EA4883A}" srcOrd="5" destOrd="0" presId="urn:microsoft.com/office/officeart/2005/8/layout/radial3"/>
    <dgm:cxn modelId="{198CBFAC-64BB-43B2-8622-2CAD30D3DD4C}" type="presParOf" srcId="{CAEA67CD-AE0F-4A12-A19E-9A5E7AB95AA5}" destId="{714E5786-1D37-49CF-9EFA-6FD45A30896B}" srcOrd="6" destOrd="0" presId="urn:microsoft.com/office/officeart/2005/8/layout/radial3"/>
    <dgm:cxn modelId="{0D35D2CD-3B1B-46FC-B299-2C714C87B86A}" type="presParOf" srcId="{CAEA67CD-AE0F-4A12-A19E-9A5E7AB95AA5}" destId="{E3F6D0C3-1DB1-41EA-99B2-8F12BC59778E}" srcOrd="7" destOrd="0" presId="urn:microsoft.com/office/officeart/2005/8/layout/radial3"/>
    <dgm:cxn modelId="{F0D5E878-E08E-4B31-BA8B-A82DE6359416}" type="presParOf" srcId="{CAEA67CD-AE0F-4A12-A19E-9A5E7AB95AA5}" destId="{7D15CF05-B766-45A5-8C51-A541FBED5212}" srcOrd="8" destOrd="0" presId="urn:microsoft.com/office/officeart/2005/8/layout/radial3"/>
    <dgm:cxn modelId="{DD6BB30D-A6B8-4328-9BAA-0A1550A03B33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6EE37ADB-3A5A-42D7-B808-1912E0B40505}" type="presOf" srcId="{06F5954C-CABD-45F5-8FCA-CC38ED0FD36C}" destId="{714E5786-1D37-49CF-9EFA-6FD45A30896B}" srcOrd="0" destOrd="0" presId="urn:microsoft.com/office/officeart/2005/8/layout/radial3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3813CE3C-FA4B-49B0-B335-88A95AFA6306}" type="presOf" srcId="{B72C52B6-8D3E-4E78-A01F-4E0165579E38}" destId="{937FBCEA-8B85-48F8-85FC-9B536FCD46A5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3C58AEE8-4952-4663-B396-DCE960C9AB7C}" type="presOf" srcId="{6905E4DD-F7E9-4F37-9AF9-730750C80ECF}" destId="{E3F6D0C3-1DB1-41EA-99B2-8F12BC59778E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98832206-75EE-4300-BAB7-90E3AC13697D}" type="presOf" srcId="{2074D43A-777C-4183-8BFD-AE69EEE42976}" destId="{5224E777-5F3C-4477-995A-ADAA87368B34}" srcOrd="0" destOrd="0" presId="urn:microsoft.com/office/officeart/2005/8/layout/radial3"/>
    <dgm:cxn modelId="{D0C13677-DFC1-4313-BAC5-AA33D040870F}" type="presOf" srcId="{5C63F9A9-38D4-49F8-AD85-B059D747E5A0}" destId="{2EDDA9BD-1900-4A75-835E-9ADE4E2982A6}" srcOrd="0" destOrd="0" presId="urn:microsoft.com/office/officeart/2005/8/layout/radial3"/>
    <dgm:cxn modelId="{5A237FAA-EB47-4216-B5F4-9D9A9C7DE702}" type="presOf" srcId="{93756EB9-978F-448A-9E9F-2CB53080E2CA}" destId="{F5FBBA13-8639-432D-BD17-AB09379BA0E5}" srcOrd="0" destOrd="0" presId="urn:microsoft.com/office/officeart/2005/8/layout/radial3"/>
    <dgm:cxn modelId="{92C1AE7C-2C5D-4EE6-B2D8-39AE2E87D549}" type="presOf" srcId="{6A15EF74-F195-4D64-A38A-F3CE57940C15}" destId="{40C2CDFC-A56A-4DEF-873A-9BCAA241A903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C7A96C57-4C63-485F-9071-3B6DF88CFC92}" type="presOf" srcId="{DFAEEA90-1145-4494-BE9F-5232272BB1FD}" destId="{7D15CF05-B766-45A5-8C51-A541FBED5212}" srcOrd="0" destOrd="0" presId="urn:microsoft.com/office/officeart/2005/8/layout/radial3"/>
    <dgm:cxn modelId="{4813E500-815E-4D1F-9C08-A0366CCBDE6E}" type="presOf" srcId="{F1E2313F-7697-43FF-9DC7-CFC56DD31ADA}" destId="{E29AB3EF-749D-47FD-A08C-7DAB6D0AC438}" srcOrd="0" destOrd="0" presId="urn:microsoft.com/office/officeart/2005/8/layout/radial3"/>
    <dgm:cxn modelId="{223ABE6C-D937-488A-8727-EAE0F4A5C10C}" type="presOf" srcId="{AA5AD6AD-CF11-4496-A13D-E4C1EBE4C4D3}" destId="{9EF6B7CD-3E53-4E49-ADBD-1FD01EA4883A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7FCCD0B8-D116-4A6C-B45A-394F8C9C7197}" type="presOf" srcId="{73F89DD4-96DE-4635-969B-B6A08EE4F826}" destId="{A0166F3D-91E8-43E0-AD42-092B0B6ED44D}" srcOrd="0" destOrd="0" presId="urn:microsoft.com/office/officeart/2005/8/layout/radial3"/>
    <dgm:cxn modelId="{CEC06E96-1535-40DC-8FF8-437124623C0B}" type="presParOf" srcId="{E29AB3EF-749D-47FD-A08C-7DAB6D0AC438}" destId="{CAEA67CD-AE0F-4A12-A19E-9A5E7AB95AA5}" srcOrd="0" destOrd="0" presId="urn:microsoft.com/office/officeart/2005/8/layout/radial3"/>
    <dgm:cxn modelId="{C0E13C86-24A6-41E9-8619-91146E51ECF2}" type="presParOf" srcId="{CAEA67CD-AE0F-4A12-A19E-9A5E7AB95AA5}" destId="{5224E777-5F3C-4477-995A-ADAA87368B34}" srcOrd="0" destOrd="0" presId="urn:microsoft.com/office/officeart/2005/8/layout/radial3"/>
    <dgm:cxn modelId="{67EFAFEB-6870-417C-A48E-77970C339740}" type="presParOf" srcId="{CAEA67CD-AE0F-4A12-A19E-9A5E7AB95AA5}" destId="{F5FBBA13-8639-432D-BD17-AB09379BA0E5}" srcOrd="1" destOrd="0" presId="urn:microsoft.com/office/officeart/2005/8/layout/radial3"/>
    <dgm:cxn modelId="{D58B7746-5164-45FD-8535-D3C87678E424}" type="presParOf" srcId="{CAEA67CD-AE0F-4A12-A19E-9A5E7AB95AA5}" destId="{937FBCEA-8B85-48F8-85FC-9B536FCD46A5}" srcOrd="2" destOrd="0" presId="urn:microsoft.com/office/officeart/2005/8/layout/radial3"/>
    <dgm:cxn modelId="{7C18BD8B-48D7-4C5B-BD0D-B92486D19AEC}" type="presParOf" srcId="{CAEA67CD-AE0F-4A12-A19E-9A5E7AB95AA5}" destId="{40C2CDFC-A56A-4DEF-873A-9BCAA241A903}" srcOrd="3" destOrd="0" presId="urn:microsoft.com/office/officeart/2005/8/layout/radial3"/>
    <dgm:cxn modelId="{361119CC-0DC9-4F91-9196-ABBFC019FF14}" type="presParOf" srcId="{CAEA67CD-AE0F-4A12-A19E-9A5E7AB95AA5}" destId="{A0166F3D-91E8-43E0-AD42-092B0B6ED44D}" srcOrd="4" destOrd="0" presId="urn:microsoft.com/office/officeart/2005/8/layout/radial3"/>
    <dgm:cxn modelId="{191567AE-0B09-41FD-B0DB-E55046ECBA25}" type="presParOf" srcId="{CAEA67CD-AE0F-4A12-A19E-9A5E7AB95AA5}" destId="{9EF6B7CD-3E53-4E49-ADBD-1FD01EA4883A}" srcOrd="5" destOrd="0" presId="urn:microsoft.com/office/officeart/2005/8/layout/radial3"/>
    <dgm:cxn modelId="{3D2DB773-A967-4163-9A96-CCE1DFB1CAD9}" type="presParOf" srcId="{CAEA67CD-AE0F-4A12-A19E-9A5E7AB95AA5}" destId="{714E5786-1D37-49CF-9EFA-6FD45A30896B}" srcOrd="6" destOrd="0" presId="urn:microsoft.com/office/officeart/2005/8/layout/radial3"/>
    <dgm:cxn modelId="{865F6659-CFE3-4DBC-A847-1B9E3E44EDAA}" type="presParOf" srcId="{CAEA67CD-AE0F-4A12-A19E-9A5E7AB95AA5}" destId="{E3F6D0C3-1DB1-41EA-99B2-8F12BC59778E}" srcOrd="7" destOrd="0" presId="urn:microsoft.com/office/officeart/2005/8/layout/radial3"/>
    <dgm:cxn modelId="{EE90F501-8FD6-4F96-9AE2-7DCCCA2FA954}" type="presParOf" srcId="{CAEA67CD-AE0F-4A12-A19E-9A5E7AB95AA5}" destId="{7D15CF05-B766-45A5-8C51-A541FBED5212}" srcOrd="8" destOrd="0" presId="urn:microsoft.com/office/officeart/2005/8/layout/radial3"/>
    <dgm:cxn modelId="{DF4D3DAE-53EE-4FF5-91C4-1E4B041BDC02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DE64D-19D2-42F9-AB3A-2684C9362F21}" type="presOf" srcId="{6905E4DD-F7E9-4F37-9AF9-730750C80ECF}" destId="{E3F6D0C3-1DB1-41EA-99B2-8F12BC59778E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C7023571-6F20-487E-AE85-0EBBA425B3B4}" type="presOf" srcId="{5C63F9A9-38D4-49F8-AD85-B059D747E5A0}" destId="{2EDDA9BD-1900-4A75-835E-9ADE4E2982A6}" srcOrd="0" destOrd="0" presId="urn:microsoft.com/office/officeart/2005/8/layout/radial3"/>
    <dgm:cxn modelId="{E9360075-8BC2-4A07-8DE9-AEF88DB6BCB0}" type="presOf" srcId="{6A15EF74-F195-4D64-A38A-F3CE57940C15}" destId="{40C2CDFC-A56A-4DEF-873A-9BCAA241A903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D2079099-D058-4AF4-AE47-CC7C89F2308B}" type="presOf" srcId="{AA5AD6AD-CF11-4496-A13D-E4C1EBE4C4D3}" destId="{9EF6B7CD-3E53-4E49-ADBD-1FD01EA4883A}" srcOrd="0" destOrd="0" presId="urn:microsoft.com/office/officeart/2005/8/layout/radial3"/>
    <dgm:cxn modelId="{4064219C-DD50-406B-84FC-51B57CF937C5}" type="presOf" srcId="{2074D43A-777C-4183-8BFD-AE69EEE42976}" destId="{5224E777-5F3C-4477-995A-ADAA87368B34}" srcOrd="0" destOrd="0" presId="urn:microsoft.com/office/officeart/2005/8/layout/radial3"/>
    <dgm:cxn modelId="{142A869B-3D45-41F7-81E0-641931F4F4DC}" type="presOf" srcId="{DFAEEA90-1145-4494-BE9F-5232272BB1FD}" destId="{7D15CF05-B766-45A5-8C51-A541FBED5212}" srcOrd="0" destOrd="0" presId="urn:microsoft.com/office/officeart/2005/8/layout/radial3"/>
    <dgm:cxn modelId="{912C3C39-F7D4-45B1-BE0D-397C680AE325}" type="presOf" srcId="{93756EB9-978F-448A-9E9F-2CB53080E2CA}" destId="{F5FBBA13-8639-432D-BD17-AB09379BA0E5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19E31FC9-4D92-4E59-A549-CC973A668015}" type="presOf" srcId="{B72C52B6-8D3E-4E78-A01F-4E0165579E38}" destId="{937FBCEA-8B85-48F8-85FC-9B536FCD46A5}" srcOrd="0" destOrd="0" presId="urn:microsoft.com/office/officeart/2005/8/layout/radial3"/>
    <dgm:cxn modelId="{24971086-1975-413C-AE94-01B7EE844DA4}" type="presOf" srcId="{73F89DD4-96DE-4635-969B-B6A08EE4F826}" destId="{A0166F3D-91E8-43E0-AD42-092B0B6ED44D}" srcOrd="0" destOrd="0" presId="urn:microsoft.com/office/officeart/2005/8/layout/radial3"/>
    <dgm:cxn modelId="{34CEF245-69F6-4677-A8BE-1F04E0452D85}" type="presOf" srcId="{06F5954C-CABD-45F5-8FCA-CC38ED0FD36C}" destId="{714E5786-1D37-49CF-9EFA-6FD45A30896B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C858FA6B-6091-4A53-9B4A-2E93AC6C19E6}" type="presOf" srcId="{F1E2313F-7697-43FF-9DC7-CFC56DD31ADA}" destId="{E29AB3EF-749D-47FD-A08C-7DAB6D0AC438}" srcOrd="0" destOrd="0" presId="urn:microsoft.com/office/officeart/2005/8/layout/radial3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92C7790C-7F33-4798-9884-0AC09C1792D4}" type="presParOf" srcId="{E29AB3EF-749D-47FD-A08C-7DAB6D0AC438}" destId="{CAEA67CD-AE0F-4A12-A19E-9A5E7AB95AA5}" srcOrd="0" destOrd="0" presId="urn:microsoft.com/office/officeart/2005/8/layout/radial3"/>
    <dgm:cxn modelId="{9BF7E8C3-54E1-4588-B912-E9A259D1A9BE}" type="presParOf" srcId="{CAEA67CD-AE0F-4A12-A19E-9A5E7AB95AA5}" destId="{5224E777-5F3C-4477-995A-ADAA87368B34}" srcOrd="0" destOrd="0" presId="urn:microsoft.com/office/officeart/2005/8/layout/radial3"/>
    <dgm:cxn modelId="{1C3FBB91-935B-4B58-90AD-AEF35607B07D}" type="presParOf" srcId="{CAEA67CD-AE0F-4A12-A19E-9A5E7AB95AA5}" destId="{F5FBBA13-8639-432D-BD17-AB09379BA0E5}" srcOrd="1" destOrd="0" presId="urn:microsoft.com/office/officeart/2005/8/layout/radial3"/>
    <dgm:cxn modelId="{479E5BF3-2086-445C-805F-8C39DBA67E5F}" type="presParOf" srcId="{CAEA67CD-AE0F-4A12-A19E-9A5E7AB95AA5}" destId="{937FBCEA-8B85-48F8-85FC-9B536FCD46A5}" srcOrd="2" destOrd="0" presId="urn:microsoft.com/office/officeart/2005/8/layout/radial3"/>
    <dgm:cxn modelId="{A8EA643D-D3B1-44B2-A5F0-75564EDB5A41}" type="presParOf" srcId="{CAEA67CD-AE0F-4A12-A19E-9A5E7AB95AA5}" destId="{40C2CDFC-A56A-4DEF-873A-9BCAA241A903}" srcOrd="3" destOrd="0" presId="urn:microsoft.com/office/officeart/2005/8/layout/radial3"/>
    <dgm:cxn modelId="{F9B8F66B-8441-481E-8394-28E0E15D6B96}" type="presParOf" srcId="{CAEA67CD-AE0F-4A12-A19E-9A5E7AB95AA5}" destId="{A0166F3D-91E8-43E0-AD42-092B0B6ED44D}" srcOrd="4" destOrd="0" presId="urn:microsoft.com/office/officeart/2005/8/layout/radial3"/>
    <dgm:cxn modelId="{3A055274-7318-4E05-9E68-F9E16EB8AD53}" type="presParOf" srcId="{CAEA67CD-AE0F-4A12-A19E-9A5E7AB95AA5}" destId="{9EF6B7CD-3E53-4E49-ADBD-1FD01EA4883A}" srcOrd="5" destOrd="0" presId="urn:microsoft.com/office/officeart/2005/8/layout/radial3"/>
    <dgm:cxn modelId="{3F318639-D729-400E-A274-82F05011593C}" type="presParOf" srcId="{CAEA67CD-AE0F-4A12-A19E-9A5E7AB95AA5}" destId="{714E5786-1D37-49CF-9EFA-6FD45A30896B}" srcOrd="6" destOrd="0" presId="urn:microsoft.com/office/officeart/2005/8/layout/radial3"/>
    <dgm:cxn modelId="{1F620610-4B44-4DC3-ADA8-AEEF18FC8E33}" type="presParOf" srcId="{CAEA67CD-AE0F-4A12-A19E-9A5E7AB95AA5}" destId="{E3F6D0C3-1DB1-41EA-99B2-8F12BC59778E}" srcOrd="7" destOrd="0" presId="urn:microsoft.com/office/officeart/2005/8/layout/radial3"/>
    <dgm:cxn modelId="{FFCE0430-A7F3-4FC5-BEA5-2F9F081C0167}" type="presParOf" srcId="{CAEA67CD-AE0F-4A12-A19E-9A5E7AB95AA5}" destId="{7D15CF05-B766-45A5-8C51-A541FBED5212}" srcOrd="8" destOrd="0" presId="urn:microsoft.com/office/officeart/2005/8/layout/radial3"/>
    <dgm:cxn modelId="{D8C37550-8E8A-430F-AC12-3E8A8ECDCB86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1E2313F-7697-43FF-9DC7-CFC56DD31A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74D43A-777C-4183-8BFD-AE69EEE4297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3600" smtClean="0"/>
            <a:t>Physics of notations</a:t>
          </a:r>
          <a:endParaRPr lang="en-US" sz="3600"/>
        </a:p>
      </dgm:t>
    </dgm:pt>
    <dgm:pt modelId="{37CB2D91-4043-41D2-BCCA-B18E4AFFE7B0}" type="parTrans" cxnId="{05F51155-9432-49D9-83B7-C868B8D66650}">
      <dgm:prSet/>
      <dgm:spPr/>
      <dgm:t>
        <a:bodyPr/>
        <a:lstStyle/>
        <a:p>
          <a:endParaRPr lang="en-US"/>
        </a:p>
      </dgm:t>
    </dgm:pt>
    <dgm:pt modelId="{D31054CA-0AEF-477F-B679-F6239C5570AF}" type="sibTrans" cxnId="{05F51155-9432-49D9-83B7-C868B8D66650}">
      <dgm:prSet/>
      <dgm:spPr/>
      <dgm:t>
        <a:bodyPr/>
        <a:lstStyle/>
        <a:p>
          <a:endParaRPr lang="en-US"/>
        </a:p>
      </dgm:t>
    </dgm:pt>
    <dgm:pt modelId="{93756EB9-978F-448A-9E9F-2CB53080E2C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Semiotic clarity</a:t>
          </a:r>
          <a:endParaRPr lang="en-US" sz="1200"/>
        </a:p>
      </dgm:t>
    </dgm:pt>
    <dgm:pt modelId="{2DD02119-748B-4BB9-A56D-0A8224320540}" type="parTrans" cxnId="{8A628EFC-9F52-4F2B-BB9C-0EAD00E638A1}">
      <dgm:prSet/>
      <dgm:spPr/>
      <dgm:t>
        <a:bodyPr/>
        <a:lstStyle/>
        <a:p>
          <a:endParaRPr lang="en-US"/>
        </a:p>
      </dgm:t>
    </dgm:pt>
    <dgm:pt modelId="{99BCB90E-48B0-4649-92C0-C958572D6444}" type="sibTrans" cxnId="{8A628EFC-9F52-4F2B-BB9C-0EAD00E638A1}">
      <dgm:prSet/>
      <dgm:spPr/>
      <dgm:t>
        <a:bodyPr/>
        <a:lstStyle/>
        <a:p>
          <a:endParaRPr lang="en-US"/>
        </a:p>
      </dgm:t>
    </dgm:pt>
    <dgm:pt modelId="{B72C52B6-8D3E-4E78-A01F-4E0165579E3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Perceptual Discriminality</a:t>
          </a:r>
          <a:endParaRPr lang="en-US" sz="1200"/>
        </a:p>
      </dgm:t>
    </dgm:pt>
    <dgm:pt modelId="{0256459C-A89A-4844-A3DE-3889CFF96168}" type="parTrans" cxnId="{0342E63C-8DC4-473A-9A1A-E505867A9E95}">
      <dgm:prSet/>
      <dgm:spPr/>
      <dgm:t>
        <a:bodyPr/>
        <a:lstStyle/>
        <a:p>
          <a:endParaRPr lang="en-US"/>
        </a:p>
      </dgm:t>
    </dgm:pt>
    <dgm:pt modelId="{ABD2169E-8A10-4D88-8EC5-72207D112252}" type="sibTrans" cxnId="{0342E63C-8DC4-473A-9A1A-E505867A9E95}">
      <dgm:prSet/>
      <dgm:spPr/>
      <dgm:t>
        <a:bodyPr/>
        <a:lstStyle/>
        <a:p>
          <a:endParaRPr lang="en-US"/>
        </a:p>
      </dgm:t>
    </dgm:pt>
    <dgm:pt modelId="{73F89DD4-96DE-4635-969B-B6A08EE4F82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Complexity Management</a:t>
          </a:r>
          <a:endParaRPr lang="en-US" sz="1200"/>
        </a:p>
      </dgm:t>
    </dgm:pt>
    <dgm:pt modelId="{6D5B4786-8D6A-4F0E-99FF-15C3F88A210A}" type="parTrans" cxnId="{F449A1BA-23D7-4D59-9A79-F0FFD05E1E38}">
      <dgm:prSet/>
      <dgm:spPr/>
      <dgm:t>
        <a:bodyPr/>
        <a:lstStyle/>
        <a:p>
          <a:endParaRPr lang="en-US"/>
        </a:p>
      </dgm:t>
    </dgm:pt>
    <dgm:pt modelId="{81E81875-D904-4D05-B190-9B7D948F7D10}" type="sibTrans" cxnId="{F449A1BA-23D7-4D59-9A79-F0FFD05E1E38}">
      <dgm:prSet/>
      <dgm:spPr/>
      <dgm:t>
        <a:bodyPr/>
        <a:lstStyle/>
        <a:p>
          <a:endParaRPr lang="en-US"/>
        </a:p>
      </dgm:t>
    </dgm:pt>
    <dgm:pt modelId="{6A15EF74-F195-4D64-A38A-F3CE57940C1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Semantics transparency</a:t>
          </a:r>
          <a:endParaRPr lang="en-US" sz="1200"/>
        </a:p>
      </dgm:t>
    </dgm:pt>
    <dgm:pt modelId="{02FFA98E-68F6-43EF-A6D2-14741476C9EF}" type="parTrans" cxnId="{8F313E7B-0116-4101-B8FD-50C81C7CB2C5}">
      <dgm:prSet/>
      <dgm:spPr/>
      <dgm:t>
        <a:bodyPr/>
        <a:lstStyle/>
        <a:p>
          <a:endParaRPr lang="en-US"/>
        </a:p>
      </dgm:t>
    </dgm:pt>
    <dgm:pt modelId="{AFE2A877-23D0-43A1-8C00-F8E78E12C777}" type="sibTrans" cxnId="{8F313E7B-0116-4101-B8FD-50C81C7CB2C5}">
      <dgm:prSet/>
      <dgm:spPr/>
      <dgm:t>
        <a:bodyPr/>
        <a:lstStyle/>
        <a:p>
          <a:endParaRPr lang="en-US"/>
        </a:p>
      </dgm:t>
    </dgm:pt>
    <dgm:pt modelId="{AA5AD6AD-CF11-4496-A13D-E4C1EBE4C4D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Integration</a:t>
          </a:r>
          <a:endParaRPr lang="en-US" sz="1200"/>
        </a:p>
      </dgm:t>
    </dgm:pt>
    <dgm:pt modelId="{34D8EC0E-CC25-43ED-9955-DF308BCFCA0D}" type="parTrans" cxnId="{96DA9DC7-8289-4139-BFFF-042430AB54C2}">
      <dgm:prSet/>
      <dgm:spPr/>
      <dgm:t>
        <a:bodyPr/>
        <a:lstStyle/>
        <a:p>
          <a:endParaRPr lang="en-US"/>
        </a:p>
      </dgm:t>
    </dgm:pt>
    <dgm:pt modelId="{7269511F-6853-48DC-B4C7-A3C39806EC88}" type="sibTrans" cxnId="{96DA9DC7-8289-4139-BFFF-042430AB54C2}">
      <dgm:prSet/>
      <dgm:spPr/>
      <dgm:t>
        <a:bodyPr/>
        <a:lstStyle/>
        <a:p>
          <a:endParaRPr lang="en-US"/>
        </a:p>
      </dgm:t>
    </dgm:pt>
    <dgm:pt modelId="{06F5954C-CABD-45F5-8FCA-CC38ED0FD36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100" smtClean="0"/>
            <a:t>Visual Expressiveness</a:t>
          </a:r>
          <a:endParaRPr lang="en-US" sz="1100"/>
        </a:p>
      </dgm:t>
    </dgm:pt>
    <dgm:pt modelId="{3F2254DD-85D2-4F30-8B26-5FDD5B4E6401}" type="parTrans" cxnId="{905EB149-36DD-4C99-A5DA-52F651D11C83}">
      <dgm:prSet/>
      <dgm:spPr/>
      <dgm:t>
        <a:bodyPr/>
        <a:lstStyle/>
        <a:p>
          <a:endParaRPr lang="en-US"/>
        </a:p>
      </dgm:t>
    </dgm:pt>
    <dgm:pt modelId="{EF77FF5C-3290-43D0-808B-67883DC9FB9E}" type="sibTrans" cxnId="{905EB149-36DD-4C99-A5DA-52F651D11C83}">
      <dgm:prSet/>
      <dgm:spPr/>
      <dgm:t>
        <a:bodyPr/>
        <a:lstStyle/>
        <a:p>
          <a:endParaRPr lang="en-US"/>
        </a:p>
      </dgm:t>
    </dgm:pt>
    <dgm:pt modelId="{6905E4DD-F7E9-4F37-9AF9-730750C80EC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Dual Coding</a:t>
          </a:r>
          <a:endParaRPr lang="en-US" sz="1200"/>
        </a:p>
      </dgm:t>
    </dgm:pt>
    <dgm:pt modelId="{D8DCC73B-A4E7-42CF-A702-86BE7E57457B}" type="parTrans" cxnId="{B3128A5F-2E94-4604-99B6-AD7FD1BFC44A}">
      <dgm:prSet/>
      <dgm:spPr/>
      <dgm:t>
        <a:bodyPr/>
        <a:lstStyle/>
        <a:p>
          <a:endParaRPr lang="en-US"/>
        </a:p>
      </dgm:t>
    </dgm:pt>
    <dgm:pt modelId="{1A056222-D848-4F34-A3A7-989A71A15813}" type="sibTrans" cxnId="{B3128A5F-2E94-4604-99B6-AD7FD1BFC44A}">
      <dgm:prSet/>
      <dgm:spPr/>
      <dgm:t>
        <a:bodyPr/>
        <a:lstStyle/>
        <a:p>
          <a:endParaRPr lang="en-US"/>
        </a:p>
      </dgm:t>
    </dgm:pt>
    <dgm:pt modelId="{DFAEEA90-1145-4494-BE9F-5232272BB1FD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Graphic Economy</a:t>
          </a:r>
          <a:endParaRPr lang="en-US" sz="1200"/>
        </a:p>
      </dgm:t>
    </dgm:pt>
    <dgm:pt modelId="{7FCB82A2-1754-4686-9E21-1C37B803EFB3}" type="parTrans" cxnId="{A462AD8D-5AFA-4290-9936-73CBEDDAB866}">
      <dgm:prSet/>
      <dgm:spPr/>
      <dgm:t>
        <a:bodyPr/>
        <a:lstStyle/>
        <a:p>
          <a:endParaRPr lang="en-US"/>
        </a:p>
      </dgm:t>
    </dgm:pt>
    <dgm:pt modelId="{6F49863F-CCE3-4C2F-A25D-87F3EA81FF28}" type="sibTrans" cxnId="{A462AD8D-5AFA-4290-9936-73CBEDDAB866}">
      <dgm:prSet/>
      <dgm:spPr/>
      <dgm:t>
        <a:bodyPr/>
        <a:lstStyle/>
        <a:p>
          <a:endParaRPr lang="en-US"/>
        </a:p>
      </dgm:t>
    </dgm:pt>
    <dgm:pt modelId="{5C63F9A9-38D4-49F8-AD85-B059D747E5A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Cognitive Fit</a:t>
          </a:r>
          <a:endParaRPr lang="en-US" sz="1200"/>
        </a:p>
      </dgm:t>
    </dgm:pt>
    <dgm:pt modelId="{08D2CE50-FECE-4D3C-B812-C0C6EDE70641}" type="parTrans" cxnId="{916CDAD7-3972-49E7-BD1E-C14BCCEAC60F}">
      <dgm:prSet/>
      <dgm:spPr/>
      <dgm:t>
        <a:bodyPr/>
        <a:lstStyle/>
        <a:p>
          <a:endParaRPr lang="en-US"/>
        </a:p>
      </dgm:t>
    </dgm:pt>
    <dgm:pt modelId="{82BB9B2C-980D-4FEE-977F-801DDEC227AF}" type="sibTrans" cxnId="{916CDAD7-3972-49E7-BD1E-C14BCCEAC60F}">
      <dgm:prSet/>
      <dgm:spPr/>
      <dgm:t>
        <a:bodyPr/>
        <a:lstStyle/>
        <a:p>
          <a:endParaRPr lang="en-US"/>
        </a:p>
      </dgm:t>
    </dgm:pt>
    <dgm:pt modelId="{E29AB3EF-749D-47FD-A08C-7DAB6D0AC438}" type="pres">
      <dgm:prSet presAssocID="{F1E2313F-7697-43FF-9DC7-CFC56DD31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A67CD-AE0F-4A12-A19E-9A5E7AB95AA5}" type="pres">
      <dgm:prSet presAssocID="{F1E2313F-7697-43FF-9DC7-CFC56DD31AD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224E777-5F3C-4477-995A-ADAA87368B34}" type="pres">
      <dgm:prSet presAssocID="{2074D43A-777C-4183-8BFD-AE69EEE42976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F5FBBA13-8639-432D-BD17-AB09379BA0E5}" type="pres">
      <dgm:prSet presAssocID="{93756EB9-978F-448A-9E9F-2CB53080E2C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FBCEA-8B85-48F8-85FC-9B536FCD46A5}" type="pres">
      <dgm:prSet presAssocID="{B72C52B6-8D3E-4E78-A01F-4E0165579E3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CDFC-A56A-4DEF-873A-9BCAA241A903}" type="pres">
      <dgm:prSet presAssocID="{6A15EF74-F195-4D64-A38A-F3CE57940C1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6F3D-91E8-43E0-AD42-092B0B6ED44D}" type="pres">
      <dgm:prSet presAssocID="{73F89DD4-96DE-4635-969B-B6A08EE4F8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B7CD-3E53-4E49-ADBD-1FD01EA4883A}" type="pres">
      <dgm:prSet presAssocID="{AA5AD6AD-CF11-4496-A13D-E4C1EBE4C4D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5786-1D37-49CF-9EFA-6FD45A30896B}" type="pres">
      <dgm:prSet presAssocID="{06F5954C-CABD-45F5-8FCA-CC38ED0FD36C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6D0C3-1DB1-41EA-99B2-8F12BC59778E}" type="pres">
      <dgm:prSet presAssocID="{6905E4DD-F7E9-4F37-9AF9-730750C80EC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5CF05-B766-45A5-8C51-A541FBED5212}" type="pres">
      <dgm:prSet presAssocID="{DFAEEA90-1145-4494-BE9F-5232272BB1FD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A9BD-1900-4A75-835E-9ADE4E2982A6}" type="pres">
      <dgm:prSet presAssocID="{5C63F9A9-38D4-49F8-AD85-B059D747E5A0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E457C-B869-4123-B8DD-3D4CDF479680}" type="presOf" srcId="{6A15EF74-F195-4D64-A38A-F3CE57940C15}" destId="{40C2CDFC-A56A-4DEF-873A-9BCAA241A903}" srcOrd="0" destOrd="0" presId="urn:microsoft.com/office/officeart/2005/8/layout/radial3"/>
    <dgm:cxn modelId="{27757C07-C174-47BE-8D04-93F750FDE0EE}" type="presOf" srcId="{2074D43A-777C-4183-8BFD-AE69EEE42976}" destId="{5224E777-5F3C-4477-995A-ADAA87368B34}" srcOrd="0" destOrd="0" presId="urn:microsoft.com/office/officeart/2005/8/layout/radial3"/>
    <dgm:cxn modelId="{05F51155-9432-49D9-83B7-C868B8D66650}" srcId="{F1E2313F-7697-43FF-9DC7-CFC56DD31ADA}" destId="{2074D43A-777C-4183-8BFD-AE69EEE42976}" srcOrd="0" destOrd="0" parTransId="{37CB2D91-4043-41D2-BCCA-B18E4AFFE7B0}" sibTransId="{D31054CA-0AEF-477F-B679-F6239C5570AF}"/>
    <dgm:cxn modelId="{B3128A5F-2E94-4604-99B6-AD7FD1BFC44A}" srcId="{2074D43A-777C-4183-8BFD-AE69EEE42976}" destId="{6905E4DD-F7E9-4F37-9AF9-730750C80ECF}" srcOrd="6" destOrd="0" parTransId="{D8DCC73B-A4E7-42CF-A702-86BE7E57457B}" sibTransId="{1A056222-D848-4F34-A3A7-989A71A15813}"/>
    <dgm:cxn modelId="{3390E2CF-07BF-4C65-9299-D95AF9C11CA2}" type="presOf" srcId="{73F89DD4-96DE-4635-969B-B6A08EE4F826}" destId="{A0166F3D-91E8-43E0-AD42-092B0B6ED44D}" srcOrd="0" destOrd="0" presId="urn:microsoft.com/office/officeart/2005/8/layout/radial3"/>
    <dgm:cxn modelId="{F449A1BA-23D7-4D59-9A79-F0FFD05E1E38}" srcId="{2074D43A-777C-4183-8BFD-AE69EEE42976}" destId="{73F89DD4-96DE-4635-969B-B6A08EE4F826}" srcOrd="3" destOrd="0" parTransId="{6D5B4786-8D6A-4F0E-99FF-15C3F88A210A}" sibTransId="{81E81875-D904-4D05-B190-9B7D948F7D10}"/>
    <dgm:cxn modelId="{0342E63C-8DC4-473A-9A1A-E505867A9E95}" srcId="{2074D43A-777C-4183-8BFD-AE69EEE42976}" destId="{B72C52B6-8D3E-4E78-A01F-4E0165579E38}" srcOrd="1" destOrd="0" parTransId="{0256459C-A89A-4844-A3DE-3889CFF96168}" sibTransId="{ABD2169E-8A10-4D88-8EC5-72207D112252}"/>
    <dgm:cxn modelId="{A26B2E1D-F5F1-4293-8008-6BE6D636184B}" type="presOf" srcId="{6905E4DD-F7E9-4F37-9AF9-730750C80ECF}" destId="{E3F6D0C3-1DB1-41EA-99B2-8F12BC59778E}" srcOrd="0" destOrd="0" presId="urn:microsoft.com/office/officeart/2005/8/layout/radial3"/>
    <dgm:cxn modelId="{C19ADF0F-3BED-4EC8-A3B5-823168DFADC0}" type="presOf" srcId="{DFAEEA90-1145-4494-BE9F-5232272BB1FD}" destId="{7D15CF05-B766-45A5-8C51-A541FBED5212}" srcOrd="0" destOrd="0" presId="urn:microsoft.com/office/officeart/2005/8/layout/radial3"/>
    <dgm:cxn modelId="{905EB149-36DD-4C99-A5DA-52F651D11C83}" srcId="{2074D43A-777C-4183-8BFD-AE69EEE42976}" destId="{06F5954C-CABD-45F5-8FCA-CC38ED0FD36C}" srcOrd="5" destOrd="0" parTransId="{3F2254DD-85D2-4F30-8B26-5FDD5B4E6401}" sibTransId="{EF77FF5C-3290-43D0-808B-67883DC9FB9E}"/>
    <dgm:cxn modelId="{87480C68-5341-4C2F-B025-8B6AAD0292B7}" type="presOf" srcId="{AA5AD6AD-CF11-4496-A13D-E4C1EBE4C4D3}" destId="{9EF6B7CD-3E53-4E49-ADBD-1FD01EA4883A}" srcOrd="0" destOrd="0" presId="urn:microsoft.com/office/officeart/2005/8/layout/radial3"/>
    <dgm:cxn modelId="{362148F8-0A0D-4D59-8332-2669F7F6774E}" type="presOf" srcId="{93756EB9-978F-448A-9E9F-2CB53080E2CA}" destId="{F5FBBA13-8639-432D-BD17-AB09379BA0E5}" srcOrd="0" destOrd="0" presId="urn:microsoft.com/office/officeart/2005/8/layout/radial3"/>
    <dgm:cxn modelId="{73B7B91B-B3D4-4BE3-A16A-4B9DD45EB9D6}" type="presOf" srcId="{B72C52B6-8D3E-4E78-A01F-4E0165579E38}" destId="{937FBCEA-8B85-48F8-85FC-9B536FCD46A5}" srcOrd="0" destOrd="0" presId="urn:microsoft.com/office/officeart/2005/8/layout/radial3"/>
    <dgm:cxn modelId="{96DA9DC7-8289-4139-BFFF-042430AB54C2}" srcId="{2074D43A-777C-4183-8BFD-AE69EEE42976}" destId="{AA5AD6AD-CF11-4496-A13D-E4C1EBE4C4D3}" srcOrd="4" destOrd="0" parTransId="{34D8EC0E-CC25-43ED-9955-DF308BCFCA0D}" sibTransId="{7269511F-6853-48DC-B4C7-A3C39806EC88}"/>
    <dgm:cxn modelId="{8A628EFC-9F52-4F2B-BB9C-0EAD00E638A1}" srcId="{2074D43A-777C-4183-8BFD-AE69EEE42976}" destId="{93756EB9-978F-448A-9E9F-2CB53080E2CA}" srcOrd="0" destOrd="0" parTransId="{2DD02119-748B-4BB9-A56D-0A8224320540}" sibTransId="{99BCB90E-48B0-4649-92C0-C958572D6444}"/>
    <dgm:cxn modelId="{1B54B338-06DE-41D9-8DE8-1C03B5480DEC}" type="presOf" srcId="{F1E2313F-7697-43FF-9DC7-CFC56DD31ADA}" destId="{E29AB3EF-749D-47FD-A08C-7DAB6D0AC438}" srcOrd="0" destOrd="0" presId="urn:microsoft.com/office/officeart/2005/8/layout/radial3"/>
    <dgm:cxn modelId="{120B7267-9195-4C3E-A58A-0521501A78FA}" type="presOf" srcId="{06F5954C-CABD-45F5-8FCA-CC38ED0FD36C}" destId="{714E5786-1D37-49CF-9EFA-6FD45A30896B}" srcOrd="0" destOrd="0" presId="urn:microsoft.com/office/officeart/2005/8/layout/radial3"/>
    <dgm:cxn modelId="{C68A4E11-4B6D-4B80-ADEE-D3182C35CCCE}" type="presOf" srcId="{5C63F9A9-38D4-49F8-AD85-B059D747E5A0}" destId="{2EDDA9BD-1900-4A75-835E-9ADE4E2982A6}" srcOrd="0" destOrd="0" presId="urn:microsoft.com/office/officeart/2005/8/layout/radial3"/>
    <dgm:cxn modelId="{A462AD8D-5AFA-4290-9936-73CBEDDAB866}" srcId="{2074D43A-777C-4183-8BFD-AE69EEE42976}" destId="{DFAEEA90-1145-4494-BE9F-5232272BB1FD}" srcOrd="7" destOrd="0" parTransId="{7FCB82A2-1754-4686-9E21-1C37B803EFB3}" sibTransId="{6F49863F-CCE3-4C2F-A25D-87F3EA81FF28}"/>
    <dgm:cxn modelId="{8F313E7B-0116-4101-B8FD-50C81C7CB2C5}" srcId="{2074D43A-777C-4183-8BFD-AE69EEE42976}" destId="{6A15EF74-F195-4D64-A38A-F3CE57940C15}" srcOrd="2" destOrd="0" parTransId="{02FFA98E-68F6-43EF-A6D2-14741476C9EF}" sibTransId="{AFE2A877-23D0-43A1-8C00-F8E78E12C777}"/>
    <dgm:cxn modelId="{916CDAD7-3972-49E7-BD1E-C14BCCEAC60F}" srcId="{2074D43A-777C-4183-8BFD-AE69EEE42976}" destId="{5C63F9A9-38D4-49F8-AD85-B059D747E5A0}" srcOrd="8" destOrd="0" parTransId="{08D2CE50-FECE-4D3C-B812-C0C6EDE70641}" sibTransId="{82BB9B2C-980D-4FEE-977F-801DDEC227AF}"/>
    <dgm:cxn modelId="{586C3ADB-E70B-43CD-AD8E-9FDD1B193D8E}" type="presParOf" srcId="{E29AB3EF-749D-47FD-A08C-7DAB6D0AC438}" destId="{CAEA67CD-AE0F-4A12-A19E-9A5E7AB95AA5}" srcOrd="0" destOrd="0" presId="urn:microsoft.com/office/officeart/2005/8/layout/radial3"/>
    <dgm:cxn modelId="{EA27BA31-719C-4B61-AED4-B724CC44A683}" type="presParOf" srcId="{CAEA67CD-AE0F-4A12-A19E-9A5E7AB95AA5}" destId="{5224E777-5F3C-4477-995A-ADAA87368B34}" srcOrd="0" destOrd="0" presId="urn:microsoft.com/office/officeart/2005/8/layout/radial3"/>
    <dgm:cxn modelId="{4792CB54-2F16-473F-8308-94E78A601EAF}" type="presParOf" srcId="{CAEA67CD-AE0F-4A12-A19E-9A5E7AB95AA5}" destId="{F5FBBA13-8639-432D-BD17-AB09379BA0E5}" srcOrd="1" destOrd="0" presId="urn:microsoft.com/office/officeart/2005/8/layout/radial3"/>
    <dgm:cxn modelId="{471CBC4A-8355-42EF-B4BB-A3FA0ED64471}" type="presParOf" srcId="{CAEA67CD-AE0F-4A12-A19E-9A5E7AB95AA5}" destId="{937FBCEA-8B85-48F8-85FC-9B536FCD46A5}" srcOrd="2" destOrd="0" presId="urn:microsoft.com/office/officeart/2005/8/layout/radial3"/>
    <dgm:cxn modelId="{2B6B5668-FAAB-49E8-B88D-16ECE8F5B5A7}" type="presParOf" srcId="{CAEA67CD-AE0F-4A12-A19E-9A5E7AB95AA5}" destId="{40C2CDFC-A56A-4DEF-873A-9BCAA241A903}" srcOrd="3" destOrd="0" presId="urn:microsoft.com/office/officeart/2005/8/layout/radial3"/>
    <dgm:cxn modelId="{29B4B97F-AE8C-4420-B6CC-ABDC36AFD60A}" type="presParOf" srcId="{CAEA67CD-AE0F-4A12-A19E-9A5E7AB95AA5}" destId="{A0166F3D-91E8-43E0-AD42-092B0B6ED44D}" srcOrd="4" destOrd="0" presId="urn:microsoft.com/office/officeart/2005/8/layout/radial3"/>
    <dgm:cxn modelId="{F2C1A00A-AC1B-494D-B6A2-B7843193268E}" type="presParOf" srcId="{CAEA67CD-AE0F-4A12-A19E-9A5E7AB95AA5}" destId="{9EF6B7CD-3E53-4E49-ADBD-1FD01EA4883A}" srcOrd="5" destOrd="0" presId="urn:microsoft.com/office/officeart/2005/8/layout/radial3"/>
    <dgm:cxn modelId="{B7148636-4DE8-4854-B712-D8BF2B76B6FB}" type="presParOf" srcId="{CAEA67CD-AE0F-4A12-A19E-9A5E7AB95AA5}" destId="{714E5786-1D37-49CF-9EFA-6FD45A30896B}" srcOrd="6" destOrd="0" presId="urn:microsoft.com/office/officeart/2005/8/layout/radial3"/>
    <dgm:cxn modelId="{2813158B-982B-43C2-B3AE-9FECC9887DB2}" type="presParOf" srcId="{CAEA67CD-AE0F-4A12-A19E-9A5E7AB95AA5}" destId="{E3F6D0C3-1DB1-41EA-99B2-8F12BC59778E}" srcOrd="7" destOrd="0" presId="urn:microsoft.com/office/officeart/2005/8/layout/radial3"/>
    <dgm:cxn modelId="{FCC47D7A-32D2-4A87-9349-64F3E14EDE38}" type="presParOf" srcId="{CAEA67CD-AE0F-4A12-A19E-9A5E7AB95AA5}" destId="{7D15CF05-B766-45A5-8C51-A541FBED5212}" srcOrd="8" destOrd="0" presId="urn:microsoft.com/office/officeart/2005/8/layout/radial3"/>
    <dgm:cxn modelId="{CBBEFADF-CBDF-4AB6-A2A3-C578C8536FE2}" type="presParOf" srcId="{CAEA67CD-AE0F-4A12-A19E-9A5E7AB95AA5}" destId="{2EDDA9BD-1900-4A75-835E-9ADE4E2982A6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38F60E90-F65D-4619-AED1-9F06114F44BA}" type="presOf" srcId="{0357FBC5-A181-444F-9D49-8A99972D55C5}" destId="{ED8AA8A0-09A0-441D-94E0-FD721B6B408B}" srcOrd="0" destOrd="0" presId="urn:microsoft.com/office/officeart/2008/layout/VerticalCurvedList"/>
    <dgm:cxn modelId="{6D565E30-BF2B-4DFC-AC6A-2C2113264467}" type="presOf" srcId="{124E0156-7975-41C2-AAAC-E8247ABDBC25}" destId="{9F0EB63A-76B2-4D43-9212-4F2B8E06BFA6}" srcOrd="0" destOrd="0" presId="urn:microsoft.com/office/officeart/2008/layout/VerticalCurvedList"/>
    <dgm:cxn modelId="{3E4BCBCA-1581-4F05-9D00-9EA8D7C7224D}" type="presOf" srcId="{4D5D44EC-A364-4386-A9A5-D0616F1BE554}" destId="{C5705EF6-2C5A-4552-8DA6-AB2938EB3123}" srcOrd="0" destOrd="0" presId="urn:microsoft.com/office/officeart/2008/layout/VerticalCurvedList"/>
    <dgm:cxn modelId="{555609B7-F06E-4FE0-9C68-74EE15881F8F}" type="presOf" srcId="{79168478-BDC7-4D3C-AA40-4A4CDCA9B56A}" destId="{2A4AB1E4-C7D4-45A9-BEED-240ED8D9FB65}" srcOrd="0" destOrd="0" presId="urn:microsoft.com/office/officeart/2008/layout/VerticalCurvedList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379226DB-98D6-4D5D-BA18-9D4630D79F32}" type="presOf" srcId="{E5A8411F-A440-4E61-B466-9CF435EF6E6B}" destId="{28CF9EED-2A01-49CA-8CA6-7853B81BE24E}" srcOrd="0" destOrd="0" presId="urn:microsoft.com/office/officeart/2008/layout/VerticalCurvedList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B05659D1-BCB5-45FC-B038-D399BA574895}" type="presOf" srcId="{AD2828F5-BB5C-4809-BDF4-AB8C7D849C4C}" destId="{6F03A825-BC4C-44AD-85E7-5769425DBBF4}" srcOrd="0" destOrd="0" presId="urn:microsoft.com/office/officeart/2008/layout/VerticalCurvedList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0380D89B-97D6-435C-AB53-772369733A64}" type="presOf" srcId="{51A5A9D7-8F46-43BC-97A1-56A655BAB5F4}" destId="{DF7BD0B9-E0AA-4177-98BE-CCEC2F9A20B7}" srcOrd="0" destOrd="0" presId="urn:microsoft.com/office/officeart/2008/layout/VerticalCurvedList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609A543E-6AAB-4D41-99D5-EF253306B626}" type="presOf" srcId="{4B3C2360-1C1B-40B4-B764-BEBFEF32E30F}" destId="{1D388541-71BA-4C02-A1C5-C7EA219E6C87}" srcOrd="0" destOrd="0" presId="urn:microsoft.com/office/officeart/2008/layout/VerticalCurvedList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A73E908C-C3D2-4CAC-BEAC-F2EBB02294CC}" type="presOf" srcId="{F77DFF3D-FE4D-4D21-99A8-8C613B87D855}" destId="{48AD06AA-907E-4A90-B945-09D032AC1B95}" srcOrd="0" destOrd="0" presId="urn:microsoft.com/office/officeart/2008/layout/VerticalCurvedList"/>
    <dgm:cxn modelId="{C15E584B-7D82-431C-B1EE-8840B5DE5223}" type="presParOf" srcId="{48AD06AA-907E-4A90-B945-09D032AC1B95}" destId="{63CEE3A4-B8E8-4859-B7AE-664DA66B1643}" srcOrd="0" destOrd="0" presId="urn:microsoft.com/office/officeart/2008/layout/VerticalCurvedList"/>
    <dgm:cxn modelId="{13873387-49EC-4009-A026-1104EFDC74DF}" type="presParOf" srcId="{63CEE3A4-B8E8-4859-B7AE-664DA66B1643}" destId="{01F18B93-1D0E-4FEE-8995-3F2BFB774CA9}" srcOrd="0" destOrd="0" presId="urn:microsoft.com/office/officeart/2008/layout/VerticalCurvedList"/>
    <dgm:cxn modelId="{A713AA98-F16F-412E-A33C-389F255DFC5F}" type="presParOf" srcId="{01F18B93-1D0E-4FEE-8995-3F2BFB774CA9}" destId="{18D95F3C-9032-4051-B501-DEF83AB437B9}" srcOrd="0" destOrd="0" presId="urn:microsoft.com/office/officeart/2008/layout/VerticalCurvedList"/>
    <dgm:cxn modelId="{E8D39C8A-AA55-438B-8272-81D6AA6B73E5}" type="presParOf" srcId="{01F18B93-1D0E-4FEE-8995-3F2BFB774CA9}" destId="{ED8AA8A0-09A0-441D-94E0-FD721B6B408B}" srcOrd="1" destOrd="0" presId="urn:microsoft.com/office/officeart/2008/layout/VerticalCurvedList"/>
    <dgm:cxn modelId="{85777526-CC7A-49CB-8AB5-594E54F63C1F}" type="presParOf" srcId="{01F18B93-1D0E-4FEE-8995-3F2BFB774CA9}" destId="{6C497A31-1A8B-4827-B50A-7399B03A8F57}" srcOrd="2" destOrd="0" presId="urn:microsoft.com/office/officeart/2008/layout/VerticalCurvedList"/>
    <dgm:cxn modelId="{2B647A84-DF15-4EBB-8474-ADA2DA90E92A}" type="presParOf" srcId="{01F18B93-1D0E-4FEE-8995-3F2BFB774CA9}" destId="{63727C7A-6778-41D7-902D-6B06E03A4D41}" srcOrd="3" destOrd="0" presId="urn:microsoft.com/office/officeart/2008/layout/VerticalCurvedList"/>
    <dgm:cxn modelId="{A922CD31-44DF-406C-9DA0-60C73501597D}" type="presParOf" srcId="{63CEE3A4-B8E8-4859-B7AE-664DA66B1643}" destId="{2A4AB1E4-C7D4-45A9-BEED-240ED8D9FB65}" srcOrd="1" destOrd="0" presId="urn:microsoft.com/office/officeart/2008/layout/VerticalCurvedList"/>
    <dgm:cxn modelId="{0295C511-4E8B-483A-9D32-38F46D595DC6}" type="presParOf" srcId="{63CEE3A4-B8E8-4859-B7AE-664DA66B1643}" destId="{54B7693E-3C55-4588-9FF5-A986315F4087}" srcOrd="2" destOrd="0" presId="urn:microsoft.com/office/officeart/2008/layout/VerticalCurvedList"/>
    <dgm:cxn modelId="{8D3308A0-F8A3-4917-9CE8-72F9A412564B}" type="presParOf" srcId="{54B7693E-3C55-4588-9FF5-A986315F4087}" destId="{7C119E32-F316-465E-966F-18F259384F28}" srcOrd="0" destOrd="0" presId="urn:microsoft.com/office/officeart/2008/layout/VerticalCurvedList"/>
    <dgm:cxn modelId="{F780F1C3-C408-4A0A-BF60-E1052D947870}" type="presParOf" srcId="{63CEE3A4-B8E8-4859-B7AE-664DA66B1643}" destId="{1D388541-71BA-4C02-A1C5-C7EA219E6C87}" srcOrd="3" destOrd="0" presId="urn:microsoft.com/office/officeart/2008/layout/VerticalCurvedList"/>
    <dgm:cxn modelId="{88991563-DF0C-4DEB-AFA6-B3977C4D3528}" type="presParOf" srcId="{63CEE3A4-B8E8-4859-B7AE-664DA66B1643}" destId="{515C2BE0-134C-4299-BE70-DABB21849B0A}" srcOrd="4" destOrd="0" presId="urn:microsoft.com/office/officeart/2008/layout/VerticalCurvedList"/>
    <dgm:cxn modelId="{50E2B903-5183-422C-9B9B-0C58E3F3794C}" type="presParOf" srcId="{515C2BE0-134C-4299-BE70-DABB21849B0A}" destId="{9B16083A-7E18-45FB-98EF-B4F520D44970}" srcOrd="0" destOrd="0" presId="urn:microsoft.com/office/officeart/2008/layout/VerticalCurvedList"/>
    <dgm:cxn modelId="{732B33DB-7BE0-4C08-8B27-9E9AB907BD77}" type="presParOf" srcId="{63CEE3A4-B8E8-4859-B7AE-664DA66B1643}" destId="{DF7BD0B9-E0AA-4177-98BE-CCEC2F9A20B7}" srcOrd="5" destOrd="0" presId="urn:microsoft.com/office/officeart/2008/layout/VerticalCurvedList"/>
    <dgm:cxn modelId="{D7EE6121-6237-45A0-81DC-B1450CA6F55D}" type="presParOf" srcId="{63CEE3A4-B8E8-4859-B7AE-664DA66B1643}" destId="{076E19CA-2EDF-4386-AD78-DC751373EC8D}" srcOrd="6" destOrd="0" presId="urn:microsoft.com/office/officeart/2008/layout/VerticalCurvedList"/>
    <dgm:cxn modelId="{1E934CEC-DBBA-4056-B1D5-2E75635D8146}" type="presParOf" srcId="{076E19CA-2EDF-4386-AD78-DC751373EC8D}" destId="{F72C0616-75F9-408D-92E7-FE7482E9A7B7}" srcOrd="0" destOrd="0" presId="urn:microsoft.com/office/officeart/2008/layout/VerticalCurvedList"/>
    <dgm:cxn modelId="{9921233F-2897-46B1-A7A3-2CE2835B39ED}" type="presParOf" srcId="{63CEE3A4-B8E8-4859-B7AE-664DA66B1643}" destId="{28CF9EED-2A01-49CA-8CA6-7853B81BE24E}" srcOrd="7" destOrd="0" presId="urn:microsoft.com/office/officeart/2008/layout/VerticalCurvedList"/>
    <dgm:cxn modelId="{65303321-7CB3-400D-B22F-DEE81292F5F6}" type="presParOf" srcId="{63CEE3A4-B8E8-4859-B7AE-664DA66B1643}" destId="{C7392D63-CF47-40C3-B40B-BA7230B17AE4}" srcOrd="8" destOrd="0" presId="urn:microsoft.com/office/officeart/2008/layout/VerticalCurvedList"/>
    <dgm:cxn modelId="{57993940-3C87-4C5F-BEBE-C303F02C6EBA}" type="presParOf" srcId="{C7392D63-CF47-40C3-B40B-BA7230B17AE4}" destId="{3C638E76-F021-4EC0-A166-9641608B8BD3}" srcOrd="0" destOrd="0" presId="urn:microsoft.com/office/officeart/2008/layout/VerticalCurvedList"/>
    <dgm:cxn modelId="{C47026A6-035C-4353-92C3-AB58BE35A969}" type="presParOf" srcId="{63CEE3A4-B8E8-4859-B7AE-664DA66B1643}" destId="{6F03A825-BC4C-44AD-85E7-5769425DBBF4}" srcOrd="9" destOrd="0" presId="urn:microsoft.com/office/officeart/2008/layout/VerticalCurvedList"/>
    <dgm:cxn modelId="{B9745BC3-B2AA-403E-8A94-6B3222704EDD}" type="presParOf" srcId="{63CEE3A4-B8E8-4859-B7AE-664DA66B1643}" destId="{869DC553-B2AC-45E9-8E04-A7B5D1E1A2EE}" srcOrd="10" destOrd="0" presId="urn:microsoft.com/office/officeart/2008/layout/VerticalCurvedList"/>
    <dgm:cxn modelId="{4B2A9AE3-DD26-47F3-B6B1-6AB34249867B}" type="presParOf" srcId="{869DC553-B2AC-45E9-8E04-A7B5D1E1A2EE}" destId="{CDC92733-0C55-4BFA-8FDE-FB4AEA02872F}" srcOrd="0" destOrd="0" presId="urn:microsoft.com/office/officeart/2008/layout/VerticalCurvedList"/>
    <dgm:cxn modelId="{3A3A2BE3-C7A4-4EF8-9926-EEB85E7FA355}" type="presParOf" srcId="{63CEE3A4-B8E8-4859-B7AE-664DA66B1643}" destId="{C5705EF6-2C5A-4552-8DA6-AB2938EB3123}" srcOrd="11" destOrd="0" presId="urn:microsoft.com/office/officeart/2008/layout/VerticalCurvedList"/>
    <dgm:cxn modelId="{E1108AB9-39A4-481F-A056-2B6C3E612A67}" type="presParOf" srcId="{63CEE3A4-B8E8-4859-B7AE-664DA66B1643}" destId="{5B0411AA-7787-4F5C-A21A-787F910A5AD0}" srcOrd="12" destOrd="0" presId="urn:microsoft.com/office/officeart/2008/layout/VerticalCurvedList"/>
    <dgm:cxn modelId="{0218237C-F77F-4254-8C0D-02361C9843D1}" type="presParOf" srcId="{5B0411AA-7787-4F5C-A21A-787F910A5AD0}" destId="{CF01A281-17BA-496C-BAE6-230A00FE1091}" srcOrd="0" destOrd="0" presId="urn:microsoft.com/office/officeart/2008/layout/VerticalCurvedList"/>
    <dgm:cxn modelId="{5E5DFBA8-6BAC-4ADD-AB68-39B74D6D3770}" type="presParOf" srcId="{63CEE3A4-B8E8-4859-B7AE-664DA66B1643}" destId="{9F0EB63A-76B2-4D43-9212-4F2B8E06BFA6}" srcOrd="13" destOrd="0" presId="urn:microsoft.com/office/officeart/2008/layout/VerticalCurvedList"/>
    <dgm:cxn modelId="{0A38480B-4252-4550-AEF9-14D262B6E4F8}" type="presParOf" srcId="{63CEE3A4-B8E8-4859-B7AE-664DA66B1643}" destId="{97376279-482A-4EF1-AE62-CBCF94C893A3}" srcOrd="14" destOrd="0" presId="urn:microsoft.com/office/officeart/2008/layout/VerticalCurvedList"/>
    <dgm:cxn modelId="{91B7A13B-AFBC-424B-97D9-8E2785595729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2201760-4633-4E5C-983E-E248332444F2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905B7-699B-42C6-B06B-3316EEA36CB0}">
      <dgm:prSet phldrT="[Text]"/>
      <dgm:spPr/>
      <dgm:t>
        <a:bodyPr/>
        <a:lstStyle/>
        <a:p>
          <a:r>
            <a:rPr lang="es-ES_tradnl" smtClean="0"/>
            <a:t>DSL</a:t>
          </a:r>
          <a:endParaRPr lang="en-US"/>
        </a:p>
      </dgm:t>
    </dgm:pt>
    <dgm:pt modelId="{DB2EC170-4533-4AD0-BFA0-4C24732A4C27}" type="parTrans" cxnId="{23D21B3D-2642-40FA-9873-49C86B20730B}">
      <dgm:prSet/>
      <dgm:spPr/>
      <dgm:t>
        <a:bodyPr/>
        <a:lstStyle/>
        <a:p>
          <a:endParaRPr lang="en-US"/>
        </a:p>
      </dgm:t>
    </dgm:pt>
    <dgm:pt modelId="{CFC36438-F14A-4872-A68D-7FEB70AF85D7}" type="sibTrans" cxnId="{23D21B3D-2642-40FA-9873-49C86B20730B}">
      <dgm:prSet/>
      <dgm:spPr/>
      <dgm:t>
        <a:bodyPr/>
        <a:lstStyle/>
        <a:p>
          <a:endParaRPr lang="en-US"/>
        </a:p>
      </dgm:t>
    </dgm:pt>
    <dgm:pt modelId="{2D5CEE10-2607-467D-936B-273B4663AD1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mtClean="0"/>
            <a:t>Abstract Syntax</a:t>
          </a:r>
          <a:endParaRPr lang="en-US"/>
        </a:p>
      </dgm:t>
    </dgm:pt>
    <dgm:pt modelId="{C591C520-DFEF-4D99-9288-2E0634A9FAD8}" type="parTrans" cxnId="{6327FA85-1767-4656-8616-20490984F8E2}">
      <dgm:prSet/>
      <dgm:spPr/>
      <dgm:t>
        <a:bodyPr/>
        <a:lstStyle/>
        <a:p>
          <a:endParaRPr lang="en-US"/>
        </a:p>
      </dgm:t>
    </dgm:pt>
    <dgm:pt modelId="{D419DEF7-E388-439D-A947-E3543D2D34DE}" type="sibTrans" cxnId="{6327FA85-1767-4656-8616-20490984F8E2}">
      <dgm:prSet/>
      <dgm:spPr/>
      <dgm:t>
        <a:bodyPr/>
        <a:lstStyle/>
        <a:p>
          <a:endParaRPr lang="en-US"/>
        </a:p>
      </dgm:t>
    </dgm:pt>
    <dgm:pt modelId="{AB1F8B36-EEAB-4F5D-9372-9C087DF66B7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mtClean="0"/>
            <a:t>Concrete Syntax</a:t>
          </a:r>
          <a:endParaRPr lang="en-US"/>
        </a:p>
      </dgm:t>
    </dgm:pt>
    <dgm:pt modelId="{16E248D0-85F3-405F-B2B7-6D0F990B5CE4}" type="parTrans" cxnId="{257BD276-BDED-42C0-9D1F-CF5E03AEC37D}">
      <dgm:prSet/>
      <dgm:spPr/>
      <dgm:t>
        <a:bodyPr/>
        <a:lstStyle/>
        <a:p>
          <a:endParaRPr lang="en-US"/>
        </a:p>
      </dgm:t>
    </dgm:pt>
    <dgm:pt modelId="{83DD05C0-33E7-45C3-9013-0DD75A168701}" type="sibTrans" cxnId="{257BD276-BDED-42C0-9D1F-CF5E03AEC37D}">
      <dgm:prSet/>
      <dgm:spPr/>
      <dgm:t>
        <a:bodyPr/>
        <a:lstStyle/>
        <a:p>
          <a:endParaRPr lang="en-US"/>
        </a:p>
      </dgm:t>
    </dgm:pt>
    <dgm:pt modelId="{EAEC11FE-B682-4883-9A6B-348A7C063EB5}">
      <dgm:prSet phldrT="[Text]"/>
      <dgm:spPr/>
      <dgm:t>
        <a:bodyPr/>
        <a:lstStyle/>
        <a:p>
          <a:r>
            <a:rPr lang="es-ES_tradnl" smtClean="0"/>
            <a:t>Semantics</a:t>
          </a:r>
          <a:endParaRPr lang="en-US"/>
        </a:p>
      </dgm:t>
    </dgm:pt>
    <dgm:pt modelId="{0D07D99D-80A5-4A26-B4FD-2784E460B6C9}" type="parTrans" cxnId="{4BA56240-44B8-45C1-8A75-FD37B803EE54}">
      <dgm:prSet/>
      <dgm:spPr/>
      <dgm:t>
        <a:bodyPr/>
        <a:lstStyle/>
        <a:p>
          <a:endParaRPr lang="en-US"/>
        </a:p>
      </dgm:t>
    </dgm:pt>
    <dgm:pt modelId="{06797BB4-D743-4743-A2F2-A63496C71E2E}" type="sibTrans" cxnId="{4BA56240-44B8-45C1-8A75-FD37B803EE54}">
      <dgm:prSet/>
      <dgm:spPr/>
      <dgm:t>
        <a:bodyPr/>
        <a:lstStyle/>
        <a:p>
          <a:endParaRPr lang="en-US"/>
        </a:p>
      </dgm:t>
    </dgm:pt>
    <dgm:pt modelId="{8EDFC502-5123-4415-858E-B380C3D13A6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Textual</a:t>
          </a:r>
          <a:endParaRPr lang="en-US"/>
        </a:p>
      </dgm:t>
    </dgm:pt>
    <dgm:pt modelId="{B8E850EE-3916-4063-8ABE-A5B1A629D8FE}" type="parTrans" cxnId="{2C9EF320-26F0-402C-B5BB-823C86197D8F}">
      <dgm:prSet/>
      <dgm:spPr/>
      <dgm:t>
        <a:bodyPr/>
        <a:lstStyle/>
        <a:p>
          <a:endParaRPr lang="en-US"/>
        </a:p>
      </dgm:t>
    </dgm:pt>
    <dgm:pt modelId="{473ACD3C-E3AB-4082-BB58-D1AE0C737C40}" type="sibTrans" cxnId="{2C9EF320-26F0-402C-B5BB-823C86197D8F}">
      <dgm:prSet/>
      <dgm:spPr/>
      <dgm:t>
        <a:bodyPr/>
        <a:lstStyle/>
        <a:p>
          <a:endParaRPr lang="en-US"/>
        </a:p>
      </dgm:t>
    </dgm:pt>
    <dgm:pt modelId="{CFD5353D-0053-40E4-A13C-8D3D3A33F62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Graphical</a:t>
          </a:r>
          <a:endParaRPr lang="en-US"/>
        </a:p>
      </dgm:t>
    </dgm:pt>
    <dgm:pt modelId="{8A8628D5-BE56-49EB-B827-8EC8826B122B}" type="parTrans" cxnId="{67588168-90B8-4D58-95B0-4C560D0A0E0B}">
      <dgm:prSet/>
      <dgm:spPr/>
      <dgm:t>
        <a:bodyPr/>
        <a:lstStyle/>
        <a:p>
          <a:endParaRPr lang="en-US"/>
        </a:p>
      </dgm:t>
    </dgm:pt>
    <dgm:pt modelId="{CCE2B40E-A854-48D8-9CA0-438D5FA44D3F}" type="sibTrans" cxnId="{67588168-90B8-4D58-95B0-4C560D0A0E0B}">
      <dgm:prSet/>
      <dgm:spPr/>
      <dgm:t>
        <a:bodyPr/>
        <a:lstStyle/>
        <a:p>
          <a:endParaRPr lang="en-US"/>
        </a:p>
      </dgm:t>
    </dgm:pt>
    <dgm:pt modelId="{6BFD4620-AEAE-4B4A-8E81-FD5C96B6A66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Concepts &amp; relationships</a:t>
          </a:r>
          <a:endParaRPr lang="en-US"/>
        </a:p>
      </dgm:t>
    </dgm:pt>
    <dgm:pt modelId="{DD475F1F-6098-4E67-BC5C-22D8B10957D4}" type="parTrans" cxnId="{6DE6FA01-E729-4F52-8EFC-446F36E77CAE}">
      <dgm:prSet/>
      <dgm:spPr/>
      <dgm:t>
        <a:bodyPr/>
        <a:lstStyle/>
        <a:p>
          <a:endParaRPr lang="en-US"/>
        </a:p>
      </dgm:t>
    </dgm:pt>
    <dgm:pt modelId="{F8B68E1B-A6D2-4EF5-8AD6-EF93BC5400B1}" type="sibTrans" cxnId="{6DE6FA01-E729-4F52-8EFC-446F36E77CAE}">
      <dgm:prSet/>
      <dgm:spPr/>
      <dgm:t>
        <a:bodyPr/>
        <a:lstStyle/>
        <a:p>
          <a:endParaRPr lang="en-US"/>
        </a:p>
      </dgm:t>
    </dgm:pt>
    <dgm:pt modelId="{F6E380B6-E05F-4021-9C51-459A738398D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Well-formed rules</a:t>
          </a:r>
          <a:endParaRPr lang="en-US"/>
        </a:p>
      </dgm:t>
    </dgm:pt>
    <dgm:pt modelId="{4C835970-9C3B-4D5A-8BFD-69DAAC134995}" type="parTrans" cxnId="{909FCA2F-16BC-4800-80A5-F4214581FB78}">
      <dgm:prSet/>
      <dgm:spPr/>
      <dgm:t>
        <a:bodyPr/>
        <a:lstStyle/>
        <a:p>
          <a:endParaRPr lang="en-US"/>
        </a:p>
      </dgm:t>
    </dgm:pt>
    <dgm:pt modelId="{78E1D8CC-089E-4182-8CA3-104503BD310A}" type="sibTrans" cxnId="{909FCA2F-16BC-4800-80A5-F4214581FB78}">
      <dgm:prSet/>
      <dgm:spPr/>
      <dgm:t>
        <a:bodyPr/>
        <a:lstStyle/>
        <a:p>
          <a:endParaRPr lang="en-US"/>
        </a:p>
      </dgm:t>
    </dgm:pt>
    <dgm:pt modelId="{FC03DBC8-094E-4524-A5E9-E8706D073A3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Denotational</a:t>
          </a:r>
          <a:endParaRPr lang="en-US"/>
        </a:p>
      </dgm:t>
    </dgm:pt>
    <dgm:pt modelId="{1097C9F8-D345-4C15-A75A-510AB1A2B228}" type="parTrans" cxnId="{EBA518E3-FE23-4796-9927-4BE004EBCFE8}">
      <dgm:prSet/>
      <dgm:spPr/>
      <dgm:t>
        <a:bodyPr/>
        <a:lstStyle/>
        <a:p>
          <a:endParaRPr lang="en-US"/>
        </a:p>
      </dgm:t>
    </dgm:pt>
    <dgm:pt modelId="{E09E5407-1343-4F07-B956-075A775AC505}" type="sibTrans" cxnId="{EBA518E3-FE23-4796-9927-4BE004EBCFE8}">
      <dgm:prSet/>
      <dgm:spPr/>
      <dgm:t>
        <a:bodyPr/>
        <a:lstStyle/>
        <a:p>
          <a:endParaRPr lang="en-US"/>
        </a:p>
      </dgm:t>
    </dgm:pt>
    <dgm:pt modelId="{D0666FA4-C2D5-49D7-AFD5-80184B98938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Pragmatic</a:t>
          </a:r>
          <a:endParaRPr lang="en-US"/>
        </a:p>
      </dgm:t>
    </dgm:pt>
    <dgm:pt modelId="{44AF2FF8-419A-4507-A226-0110EB000367}" type="parTrans" cxnId="{CD32D29D-135D-4152-9542-B67564859350}">
      <dgm:prSet/>
      <dgm:spPr/>
      <dgm:t>
        <a:bodyPr/>
        <a:lstStyle/>
        <a:p>
          <a:endParaRPr lang="en-US"/>
        </a:p>
      </dgm:t>
    </dgm:pt>
    <dgm:pt modelId="{47C869BF-DCDA-4243-A11D-EEF34348619B}" type="sibTrans" cxnId="{CD32D29D-135D-4152-9542-B67564859350}">
      <dgm:prSet/>
      <dgm:spPr/>
      <dgm:t>
        <a:bodyPr/>
        <a:lstStyle/>
        <a:p>
          <a:endParaRPr lang="en-US"/>
        </a:p>
      </dgm:t>
    </dgm:pt>
    <dgm:pt modelId="{73F93FB7-3D84-4A66-A259-B4ADEF7E981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Translational</a:t>
          </a:r>
          <a:endParaRPr lang="en-US"/>
        </a:p>
      </dgm:t>
    </dgm:pt>
    <dgm:pt modelId="{042E456A-BF61-480B-B53F-9C2A2ECEFBF8}" type="parTrans" cxnId="{9A65AA74-580C-4C7D-9AF1-A89FE2BEF245}">
      <dgm:prSet/>
      <dgm:spPr/>
      <dgm:t>
        <a:bodyPr/>
        <a:lstStyle/>
        <a:p>
          <a:endParaRPr lang="en-US"/>
        </a:p>
      </dgm:t>
    </dgm:pt>
    <dgm:pt modelId="{39E961E3-230B-4E79-BF0B-0E74F19580C3}" type="sibTrans" cxnId="{9A65AA74-580C-4C7D-9AF1-A89FE2BEF245}">
      <dgm:prSet/>
      <dgm:spPr/>
      <dgm:t>
        <a:bodyPr/>
        <a:lstStyle/>
        <a:p>
          <a:endParaRPr lang="en-US"/>
        </a:p>
      </dgm:t>
    </dgm:pt>
    <dgm:pt modelId="{96C2B30D-E458-4915-A697-FCEC87113AB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Operational</a:t>
          </a:r>
          <a:endParaRPr lang="en-US"/>
        </a:p>
      </dgm:t>
    </dgm:pt>
    <dgm:pt modelId="{E0A39BB2-CB05-49E2-B0F2-1F7557761ED3}" type="parTrans" cxnId="{B4C64BA3-A4EF-4764-80EE-EC8DF9113E50}">
      <dgm:prSet/>
      <dgm:spPr/>
      <dgm:t>
        <a:bodyPr/>
        <a:lstStyle/>
        <a:p>
          <a:endParaRPr lang="en-US"/>
        </a:p>
      </dgm:t>
    </dgm:pt>
    <dgm:pt modelId="{616FA82E-4119-4589-86F7-CE754643EEDD}" type="sibTrans" cxnId="{B4C64BA3-A4EF-4764-80EE-EC8DF9113E50}">
      <dgm:prSet/>
      <dgm:spPr/>
      <dgm:t>
        <a:bodyPr/>
        <a:lstStyle/>
        <a:p>
          <a:endParaRPr lang="en-US"/>
        </a:p>
      </dgm:t>
    </dgm:pt>
    <dgm:pt modelId="{4D5DA228-77D1-4486-ABC0-2F6AE957C083}" type="pres">
      <dgm:prSet presAssocID="{D2201760-4633-4E5C-983E-E248332444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1C0A8A-5E0F-4BFB-9FE7-48A6A82F4E78}" type="pres">
      <dgm:prSet presAssocID="{A66905B7-699B-42C6-B06B-3316EEA36CB0}" presName="vertOne" presStyleCnt="0"/>
      <dgm:spPr/>
    </dgm:pt>
    <dgm:pt modelId="{EE6AD3BE-1412-48A7-B165-AFE01AB2C407}" type="pres">
      <dgm:prSet presAssocID="{A66905B7-699B-42C6-B06B-3316EEA36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7B17E-69A9-4687-B13C-884446237B40}" type="pres">
      <dgm:prSet presAssocID="{A66905B7-699B-42C6-B06B-3316EEA36CB0}" presName="parTransOne" presStyleCnt="0"/>
      <dgm:spPr/>
    </dgm:pt>
    <dgm:pt modelId="{D5C1BAFF-DEE1-4514-B54B-633FBE5E6569}" type="pres">
      <dgm:prSet presAssocID="{A66905B7-699B-42C6-B06B-3316EEA36CB0}" presName="horzOne" presStyleCnt="0"/>
      <dgm:spPr/>
    </dgm:pt>
    <dgm:pt modelId="{380C4DE0-0C41-4AD1-9E6B-67B3A2ABF362}" type="pres">
      <dgm:prSet presAssocID="{2D5CEE10-2607-467D-936B-273B4663AD11}" presName="vertTwo" presStyleCnt="0"/>
      <dgm:spPr/>
    </dgm:pt>
    <dgm:pt modelId="{FE3498AF-53B6-48BD-9339-503E8D934104}" type="pres">
      <dgm:prSet presAssocID="{2D5CEE10-2607-467D-936B-273B4663AD1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80A2C-7C12-40D4-A4CC-74D2BF996357}" type="pres">
      <dgm:prSet presAssocID="{2D5CEE10-2607-467D-936B-273B4663AD11}" presName="parTransTwo" presStyleCnt="0"/>
      <dgm:spPr/>
    </dgm:pt>
    <dgm:pt modelId="{41E8EE8F-8883-4B07-B322-97DAC1C19FC0}" type="pres">
      <dgm:prSet presAssocID="{2D5CEE10-2607-467D-936B-273B4663AD11}" presName="horzTwo" presStyleCnt="0"/>
      <dgm:spPr/>
    </dgm:pt>
    <dgm:pt modelId="{744ECC32-7593-475B-80BB-F056ACB4A920}" type="pres">
      <dgm:prSet presAssocID="{6BFD4620-AEAE-4B4A-8E81-FD5C96B6A668}" presName="vertThree" presStyleCnt="0"/>
      <dgm:spPr/>
    </dgm:pt>
    <dgm:pt modelId="{E1873A0A-1DDE-4A6A-A9E7-FC829D8D8094}" type="pres">
      <dgm:prSet presAssocID="{6BFD4620-AEAE-4B4A-8E81-FD5C96B6A668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EBD4D-09EB-4B4E-BCEA-B9D1E6C61A8B}" type="pres">
      <dgm:prSet presAssocID="{6BFD4620-AEAE-4B4A-8E81-FD5C96B6A668}" presName="horzThree" presStyleCnt="0"/>
      <dgm:spPr/>
    </dgm:pt>
    <dgm:pt modelId="{2F8A7F47-83A6-4E4B-9994-B1FCBE59DD1B}" type="pres">
      <dgm:prSet presAssocID="{F8B68E1B-A6D2-4EF5-8AD6-EF93BC5400B1}" presName="sibSpaceThree" presStyleCnt="0"/>
      <dgm:spPr/>
    </dgm:pt>
    <dgm:pt modelId="{461DA605-6D61-43B3-8BDF-6CFEDBC1478A}" type="pres">
      <dgm:prSet presAssocID="{F6E380B6-E05F-4021-9C51-459A738398D5}" presName="vertThree" presStyleCnt="0"/>
      <dgm:spPr/>
    </dgm:pt>
    <dgm:pt modelId="{C419DF09-5A8E-4243-98D4-7E810B0D8134}" type="pres">
      <dgm:prSet presAssocID="{F6E380B6-E05F-4021-9C51-459A738398D5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C492E0-9397-40A4-9DFC-0B7D511263EB}" type="pres">
      <dgm:prSet presAssocID="{F6E380B6-E05F-4021-9C51-459A738398D5}" presName="horzThree" presStyleCnt="0"/>
      <dgm:spPr/>
    </dgm:pt>
    <dgm:pt modelId="{C896F67F-9BE4-4C70-82A5-CFBD7C0DABB5}" type="pres">
      <dgm:prSet presAssocID="{D419DEF7-E388-439D-A947-E3543D2D34DE}" presName="sibSpaceTwo" presStyleCnt="0"/>
      <dgm:spPr/>
    </dgm:pt>
    <dgm:pt modelId="{52E428DE-02AB-4097-8E35-9C725DD8D278}" type="pres">
      <dgm:prSet presAssocID="{AB1F8B36-EEAB-4F5D-9372-9C087DF66B7E}" presName="vertTwo" presStyleCnt="0"/>
      <dgm:spPr/>
    </dgm:pt>
    <dgm:pt modelId="{FAE4467B-1F88-4D05-9CF7-CB2C84C875F1}" type="pres">
      <dgm:prSet presAssocID="{AB1F8B36-EEAB-4F5D-9372-9C087DF66B7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EA419-50F0-407E-848E-7BD0F6CD242C}" type="pres">
      <dgm:prSet presAssocID="{AB1F8B36-EEAB-4F5D-9372-9C087DF66B7E}" presName="parTransTwo" presStyleCnt="0"/>
      <dgm:spPr/>
    </dgm:pt>
    <dgm:pt modelId="{DD2333F0-59CA-4E6D-92DB-CC562791DB6F}" type="pres">
      <dgm:prSet presAssocID="{AB1F8B36-EEAB-4F5D-9372-9C087DF66B7E}" presName="horzTwo" presStyleCnt="0"/>
      <dgm:spPr/>
    </dgm:pt>
    <dgm:pt modelId="{A372E354-7C5B-4540-A7D7-9CAF666BE639}" type="pres">
      <dgm:prSet presAssocID="{8EDFC502-5123-4415-858E-B380C3D13A6D}" presName="vertThree" presStyleCnt="0"/>
      <dgm:spPr/>
    </dgm:pt>
    <dgm:pt modelId="{ABE4E4EE-2A16-40DD-90D2-BADB5B466931}" type="pres">
      <dgm:prSet presAssocID="{8EDFC502-5123-4415-858E-B380C3D13A6D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4347A-F39B-4955-8EEE-DEBBFDAE4089}" type="pres">
      <dgm:prSet presAssocID="{8EDFC502-5123-4415-858E-B380C3D13A6D}" presName="horzThree" presStyleCnt="0"/>
      <dgm:spPr/>
    </dgm:pt>
    <dgm:pt modelId="{0C0B9281-6A22-4E30-A908-247C0C6DC64C}" type="pres">
      <dgm:prSet presAssocID="{473ACD3C-E3AB-4082-BB58-D1AE0C737C40}" presName="sibSpaceThree" presStyleCnt="0"/>
      <dgm:spPr/>
    </dgm:pt>
    <dgm:pt modelId="{B4551070-E186-4869-9CCA-4EC6552EC5D3}" type="pres">
      <dgm:prSet presAssocID="{CFD5353D-0053-40E4-A13C-8D3D3A33F62B}" presName="vertThree" presStyleCnt="0"/>
      <dgm:spPr/>
    </dgm:pt>
    <dgm:pt modelId="{A74C576D-ECFF-491A-860A-411DF6B1A625}" type="pres">
      <dgm:prSet presAssocID="{CFD5353D-0053-40E4-A13C-8D3D3A33F62B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AF20-6C86-421C-9481-2477C5DBE931}" type="pres">
      <dgm:prSet presAssocID="{CFD5353D-0053-40E4-A13C-8D3D3A33F62B}" presName="horzThree" presStyleCnt="0"/>
      <dgm:spPr/>
    </dgm:pt>
    <dgm:pt modelId="{A77413CE-9983-4AC9-954A-319A0196A8BF}" type="pres">
      <dgm:prSet presAssocID="{83DD05C0-33E7-45C3-9013-0DD75A168701}" presName="sibSpaceTwo" presStyleCnt="0"/>
      <dgm:spPr/>
    </dgm:pt>
    <dgm:pt modelId="{410071B4-4763-4520-84A7-AF4437775ACE}" type="pres">
      <dgm:prSet presAssocID="{EAEC11FE-B682-4883-9A6B-348A7C063EB5}" presName="vertTwo" presStyleCnt="0"/>
      <dgm:spPr/>
    </dgm:pt>
    <dgm:pt modelId="{3C609AA3-7087-4A83-B27B-22D736E86500}" type="pres">
      <dgm:prSet presAssocID="{EAEC11FE-B682-4883-9A6B-348A7C063E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DB1A3-5206-410A-AAEC-C901AFD7924A}" type="pres">
      <dgm:prSet presAssocID="{EAEC11FE-B682-4883-9A6B-348A7C063EB5}" presName="parTransTwo" presStyleCnt="0"/>
      <dgm:spPr/>
    </dgm:pt>
    <dgm:pt modelId="{C83BD7DC-4AF4-46C6-AE17-08EEBCE424F2}" type="pres">
      <dgm:prSet presAssocID="{EAEC11FE-B682-4883-9A6B-348A7C063EB5}" presName="horzTwo" presStyleCnt="0"/>
      <dgm:spPr/>
    </dgm:pt>
    <dgm:pt modelId="{566B5E01-10B9-41A4-BF7F-6505E94F67AC}" type="pres">
      <dgm:prSet presAssocID="{FC03DBC8-094E-4524-A5E9-E8706D073A3C}" presName="vertThree" presStyleCnt="0"/>
      <dgm:spPr/>
    </dgm:pt>
    <dgm:pt modelId="{EB67805E-D2D4-463A-937F-DDB08C1C636F}" type="pres">
      <dgm:prSet presAssocID="{FC03DBC8-094E-4524-A5E9-E8706D073A3C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E5A7F-292D-4DFF-BEFB-EBF780E0CF46}" type="pres">
      <dgm:prSet presAssocID="{FC03DBC8-094E-4524-A5E9-E8706D073A3C}" presName="horzThree" presStyleCnt="0"/>
      <dgm:spPr/>
    </dgm:pt>
    <dgm:pt modelId="{B9B06BA8-EBF8-4990-9EA5-83FBC8A77E42}" type="pres">
      <dgm:prSet presAssocID="{E09E5407-1343-4F07-B956-075A775AC505}" presName="sibSpaceThree" presStyleCnt="0"/>
      <dgm:spPr/>
    </dgm:pt>
    <dgm:pt modelId="{8A6369CA-F5E0-4FC5-8933-F84A1DD0E30A}" type="pres">
      <dgm:prSet presAssocID="{D0666FA4-C2D5-49D7-AFD5-80184B989380}" presName="vertThree" presStyleCnt="0"/>
      <dgm:spPr/>
    </dgm:pt>
    <dgm:pt modelId="{99639555-D029-4271-A5D9-04D69E358CB5}" type="pres">
      <dgm:prSet presAssocID="{D0666FA4-C2D5-49D7-AFD5-80184B98938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79BF0-3DB7-4B0F-9F93-7DFFD2A1D0F3}" type="pres">
      <dgm:prSet presAssocID="{D0666FA4-C2D5-49D7-AFD5-80184B989380}" presName="horzThree" presStyleCnt="0"/>
      <dgm:spPr/>
    </dgm:pt>
    <dgm:pt modelId="{8631538B-5196-4825-8E47-CDBA846834A3}" type="pres">
      <dgm:prSet presAssocID="{47C869BF-DCDA-4243-A11D-EEF34348619B}" presName="sibSpaceThree" presStyleCnt="0"/>
      <dgm:spPr/>
    </dgm:pt>
    <dgm:pt modelId="{F4F97961-1FC9-4744-836A-3516C4FAA457}" type="pres">
      <dgm:prSet presAssocID="{73F93FB7-3D84-4A66-A259-B4ADEF7E981A}" presName="vertThree" presStyleCnt="0"/>
      <dgm:spPr/>
    </dgm:pt>
    <dgm:pt modelId="{8F9EC521-AF33-459A-8A8E-9A034FF67F3F}" type="pres">
      <dgm:prSet presAssocID="{73F93FB7-3D84-4A66-A259-B4ADEF7E981A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2F0BC-674D-4ACB-B8FD-2AAF2CF00A16}" type="pres">
      <dgm:prSet presAssocID="{73F93FB7-3D84-4A66-A259-B4ADEF7E981A}" presName="horzThree" presStyleCnt="0"/>
      <dgm:spPr/>
    </dgm:pt>
    <dgm:pt modelId="{CBF02D71-7321-4858-B3DF-F8EA4A3D3952}" type="pres">
      <dgm:prSet presAssocID="{39E961E3-230B-4E79-BF0B-0E74F19580C3}" presName="sibSpaceThree" presStyleCnt="0"/>
      <dgm:spPr/>
    </dgm:pt>
    <dgm:pt modelId="{DE214725-1DB8-4888-94AD-86D37017F5BC}" type="pres">
      <dgm:prSet presAssocID="{96C2B30D-E458-4915-A697-FCEC87113AB9}" presName="vertThree" presStyleCnt="0"/>
      <dgm:spPr/>
    </dgm:pt>
    <dgm:pt modelId="{6FFA6A40-043E-4B6E-8402-D0946D769EF6}" type="pres">
      <dgm:prSet presAssocID="{96C2B30D-E458-4915-A697-FCEC87113AB9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8FA3DE-B25C-46EF-8FCF-3DDAD70F28E3}" type="pres">
      <dgm:prSet presAssocID="{96C2B30D-E458-4915-A697-FCEC87113AB9}" presName="horzThree" presStyleCnt="0"/>
      <dgm:spPr/>
    </dgm:pt>
  </dgm:ptLst>
  <dgm:cxnLst>
    <dgm:cxn modelId="{6327FA85-1767-4656-8616-20490984F8E2}" srcId="{A66905B7-699B-42C6-B06B-3316EEA36CB0}" destId="{2D5CEE10-2607-467D-936B-273B4663AD11}" srcOrd="0" destOrd="0" parTransId="{C591C520-DFEF-4D99-9288-2E0634A9FAD8}" sibTransId="{D419DEF7-E388-439D-A947-E3543D2D34DE}"/>
    <dgm:cxn modelId="{4BA56240-44B8-45C1-8A75-FD37B803EE54}" srcId="{A66905B7-699B-42C6-B06B-3316EEA36CB0}" destId="{EAEC11FE-B682-4883-9A6B-348A7C063EB5}" srcOrd="2" destOrd="0" parTransId="{0D07D99D-80A5-4A26-B4FD-2784E460B6C9}" sibTransId="{06797BB4-D743-4743-A2F2-A63496C71E2E}"/>
    <dgm:cxn modelId="{65B621EA-9653-4612-AB0D-03D7A270C369}" type="presOf" srcId="{EAEC11FE-B682-4883-9A6B-348A7C063EB5}" destId="{3C609AA3-7087-4A83-B27B-22D736E86500}" srcOrd="0" destOrd="0" presId="urn:microsoft.com/office/officeart/2005/8/layout/architecture+Icon"/>
    <dgm:cxn modelId="{418550FC-BF58-4ADB-9CB9-9FC1FED09BF4}" type="presOf" srcId="{F6E380B6-E05F-4021-9C51-459A738398D5}" destId="{C419DF09-5A8E-4243-98D4-7E810B0D8134}" srcOrd="0" destOrd="0" presId="urn:microsoft.com/office/officeart/2005/8/layout/architecture+Icon"/>
    <dgm:cxn modelId="{B4C64BA3-A4EF-4764-80EE-EC8DF9113E50}" srcId="{EAEC11FE-B682-4883-9A6B-348A7C063EB5}" destId="{96C2B30D-E458-4915-A697-FCEC87113AB9}" srcOrd="3" destOrd="0" parTransId="{E0A39BB2-CB05-49E2-B0F2-1F7557761ED3}" sibTransId="{616FA82E-4119-4589-86F7-CE754643EEDD}"/>
    <dgm:cxn modelId="{909FCA2F-16BC-4800-80A5-F4214581FB78}" srcId="{2D5CEE10-2607-467D-936B-273B4663AD11}" destId="{F6E380B6-E05F-4021-9C51-459A738398D5}" srcOrd="1" destOrd="0" parTransId="{4C835970-9C3B-4D5A-8BFD-69DAAC134995}" sibTransId="{78E1D8CC-089E-4182-8CA3-104503BD310A}"/>
    <dgm:cxn modelId="{9A65AA74-580C-4C7D-9AF1-A89FE2BEF245}" srcId="{EAEC11FE-B682-4883-9A6B-348A7C063EB5}" destId="{73F93FB7-3D84-4A66-A259-B4ADEF7E981A}" srcOrd="2" destOrd="0" parTransId="{042E456A-BF61-480B-B53F-9C2A2ECEFBF8}" sibTransId="{39E961E3-230B-4E79-BF0B-0E74F19580C3}"/>
    <dgm:cxn modelId="{E78A27C8-B03C-4D50-9B31-B730447311B3}" type="presOf" srcId="{8EDFC502-5123-4415-858E-B380C3D13A6D}" destId="{ABE4E4EE-2A16-40DD-90D2-BADB5B466931}" srcOrd="0" destOrd="0" presId="urn:microsoft.com/office/officeart/2005/8/layout/architecture+Icon"/>
    <dgm:cxn modelId="{4DBF6D6C-FBDB-44F2-BA62-4EDBD67A3D7F}" type="presOf" srcId="{73F93FB7-3D84-4A66-A259-B4ADEF7E981A}" destId="{8F9EC521-AF33-459A-8A8E-9A034FF67F3F}" srcOrd="0" destOrd="0" presId="urn:microsoft.com/office/officeart/2005/8/layout/architecture+Icon"/>
    <dgm:cxn modelId="{9A0B1E5B-1567-466A-BA4D-88D65310BF20}" type="presOf" srcId="{D0666FA4-C2D5-49D7-AFD5-80184B989380}" destId="{99639555-D029-4271-A5D9-04D69E358CB5}" srcOrd="0" destOrd="0" presId="urn:microsoft.com/office/officeart/2005/8/layout/architecture+Icon"/>
    <dgm:cxn modelId="{9B1E7A0B-A9A9-46CB-BF89-9E3A3EADA197}" type="presOf" srcId="{2D5CEE10-2607-467D-936B-273B4663AD11}" destId="{FE3498AF-53B6-48BD-9339-503E8D934104}" srcOrd="0" destOrd="0" presId="urn:microsoft.com/office/officeart/2005/8/layout/architecture+Icon"/>
    <dgm:cxn modelId="{CE0D54F9-87F7-441A-A814-ED3FC45159C6}" type="presOf" srcId="{A66905B7-699B-42C6-B06B-3316EEA36CB0}" destId="{EE6AD3BE-1412-48A7-B165-AFE01AB2C407}" srcOrd="0" destOrd="0" presId="urn:microsoft.com/office/officeart/2005/8/layout/architecture+Icon"/>
    <dgm:cxn modelId="{EBA518E3-FE23-4796-9927-4BE004EBCFE8}" srcId="{EAEC11FE-B682-4883-9A6B-348A7C063EB5}" destId="{FC03DBC8-094E-4524-A5E9-E8706D073A3C}" srcOrd="0" destOrd="0" parTransId="{1097C9F8-D345-4C15-A75A-510AB1A2B228}" sibTransId="{E09E5407-1343-4F07-B956-075A775AC505}"/>
    <dgm:cxn modelId="{50FBA337-67C1-40F4-A13D-698866814D8E}" type="presOf" srcId="{AB1F8B36-EEAB-4F5D-9372-9C087DF66B7E}" destId="{FAE4467B-1F88-4D05-9CF7-CB2C84C875F1}" srcOrd="0" destOrd="0" presId="urn:microsoft.com/office/officeart/2005/8/layout/architecture+Icon"/>
    <dgm:cxn modelId="{79FB9A1F-46F7-49BA-868B-37BE5B304640}" type="presOf" srcId="{96C2B30D-E458-4915-A697-FCEC87113AB9}" destId="{6FFA6A40-043E-4B6E-8402-D0946D769EF6}" srcOrd="0" destOrd="0" presId="urn:microsoft.com/office/officeart/2005/8/layout/architecture+Icon"/>
    <dgm:cxn modelId="{CD32D29D-135D-4152-9542-B67564859350}" srcId="{EAEC11FE-B682-4883-9A6B-348A7C063EB5}" destId="{D0666FA4-C2D5-49D7-AFD5-80184B989380}" srcOrd="1" destOrd="0" parTransId="{44AF2FF8-419A-4507-A226-0110EB000367}" sibTransId="{47C869BF-DCDA-4243-A11D-EEF34348619B}"/>
    <dgm:cxn modelId="{75537B54-3730-4E71-94E5-4E1554B438C3}" type="presOf" srcId="{CFD5353D-0053-40E4-A13C-8D3D3A33F62B}" destId="{A74C576D-ECFF-491A-860A-411DF6B1A625}" srcOrd="0" destOrd="0" presId="urn:microsoft.com/office/officeart/2005/8/layout/architecture+Icon"/>
    <dgm:cxn modelId="{257BD276-BDED-42C0-9D1F-CF5E03AEC37D}" srcId="{A66905B7-699B-42C6-B06B-3316EEA36CB0}" destId="{AB1F8B36-EEAB-4F5D-9372-9C087DF66B7E}" srcOrd="1" destOrd="0" parTransId="{16E248D0-85F3-405F-B2B7-6D0F990B5CE4}" sibTransId="{83DD05C0-33E7-45C3-9013-0DD75A168701}"/>
    <dgm:cxn modelId="{78C10BE0-9DA4-4C3F-A2C5-D9695C655676}" type="presOf" srcId="{D2201760-4633-4E5C-983E-E248332444F2}" destId="{4D5DA228-77D1-4486-ABC0-2F6AE957C083}" srcOrd="0" destOrd="0" presId="urn:microsoft.com/office/officeart/2005/8/layout/architecture+Icon"/>
    <dgm:cxn modelId="{2C9EF320-26F0-402C-B5BB-823C86197D8F}" srcId="{AB1F8B36-EEAB-4F5D-9372-9C087DF66B7E}" destId="{8EDFC502-5123-4415-858E-B380C3D13A6D}" srcOrd="0" destOrd="0" parTransId="{B8E850EE-3916-4063-8ABE-A5B1A629D8FE}" sibTransId="{473ACD3C-E3AB-4082-BB58-D1AE0C737C40}"/>
    <dgm:cxn modelId="{23D21B3D-2642-40FA-9873-49C86B20730B}" srcId="{D2201760-4633-4E5C-983E-E248332444F2}" destId="{A66905B7-699B-42C6-B06B-3316EEA36CB0}" srcOrd="0" destOrd="0" parTransId="{DB2EC170-4533-4AD0-BFA0-4C24732A4C27}" sibTransId="{CFC36438-F14A-4872-A68D-7FEB70AF85D7}"/>
    <dgm:cxn modelId="{67588168-90B8-4D58-95B0-4C560D0A0E0B}" srcId="{AB1F8B36-EEAB-4F5D-9372-9C087DF66B7E}" destId="{CFD5353D-0053-40E4-A13C-8D3D3A33F62B}" srcOrd="1" destOrd="0" parTransId="{8A8628D5-BE56-49EB-B827-8EC8826B122B}" sibTransId="{CCE2B40E-A854-48D8-9CA0-438D5FA44D3F}"/>
    <dgm:cxn modelId="{6DE6FA01-E729-4F52-8EFC-446F36E77CAE}" srcId="{2D5CEE10-2607-467D-936B-273B4663AD11}" destId="{6BFD4620-AEAE-4B4A-8E81-FD5C96B6A668}" srcOrd="0" destOrd="0" parTransId="{DD475F1F-6098-4E67-BC5C-22D8B10957D4}" sibTransId="{F8B68E1B-A6D2-4EF5-8AD6-EF93BC5400B1}"/>
    <dgm:cxn modelId="{4462DD38-B33F-4BCA-9247-9AC1ABACC5FC}" type="presOf" srcId="{6BFD4620-AEAE-4B4A-8E81-FD5C96B6A668}" destId="{E1873A0A-1DDE-4A6A-A9E7-FC829D8D8094}" srcOrd="0" destOrd="0" presId="urn:microsoft.com/office/officeart/2005/8/layout/architecture+Icon"/>
    <dgm:cxn modelId="{C9AE319F-75BE-4923-924C-0C238C68F3D1}" type="presOf" srcId="{FC03DBC8-094E-4524-A5E9-E8706D073A3C}" destId="{EB67805E-D2D4-463A-937F-DDB08C1C636F}" srcOrd="0" destOrd="0" presId="urn:microsoft.com/office/officeart/2005/8/layout/architecture+Icon"/>
    <dgm:cxn modelId="{55033808-F80A-405B-BFFB-69E35BA9E953}" type="presParOf" srcId="{4D5DA228-77D1-4486-ABC0-2F6AE957C083}" destId="{861C0A8A-5E0F-4BFB-9FE7-48A6A82F4E78}" srcOrd="0" destOrd="0" presId="urn:microsoft.com/office/officeart/2005/8/layout/architecture+Icon"/>
    <dgm:cxn modelId="{50ADAC0F-B8C2-4CAF-BF7C-A8897D99D486}" type="presParOf" srcId="{861C0A8A-5E0F-4BFB-9FE7-48A6A82F4E78}" destId="{EE6AD3BE-1412-48A7-B165-AFE01AB2C407}" srcOrd="0" destOrd="0" presId="urn:microsoft.com/office/officeart/2005/8/layout/architecture+Icon"/>
    <dgm:cxn modelId="{D5D7EDBB-67FA-44E0-98C4-C20966058572}" type="presParOf" srcId="{861C0A8A-5E0F-4BFB-9FE7-48A6A82F4E78}" destId="{7647B17E-69A9-4687-B13C-884446237B40}" srcOrd="1" destOrd="0" presId="urn:microsoft.com/office/officeart/2005/8/layout/architecture+Icon"/>
    <dgm:cxn modelId="{B9FAEED9-B1BA-4B0E-B739-D8FAD68BF077}" type="presParOf" srcId="{861C0A8A-5E0F-4BFB-9FE7-48A6A82F4E78}" destId="{D5C1BAFF-DEE1-4514-B54B-633FBE5E6569}" srcOrd="2" destOrd="0" presId="urn:microsoft.com/office/officeart/2005/8/layout/architecture+Icon"/>
    <dgm:cxn modelId="{C379BA45-EF07-46BF-A57E-B3C9DEB9B2B7}" type="presParOf" srcId="{D5C1BAFF-DEE1-4514-B54B-633FBE5E6569}" destId="{380C4DE0-0C41-4AD1-9E6B-67B3A2ABF362}" srcOrd="0" destOrd="0" presId="urn:microsoft.com/office/officeart/2005/8/layout/architecture+Icon"/>
    <dgm:cxn modelId="{EA6EA541-961D-46E9-80A9-456F12F9BB11}" type="presParOf" srcId="{380C4DE0-0C41-4AD1-9E6B-67B3A2ABF362}" destId="{FE3498AF-53B6-48BD-9339-503E8D934104}" srcOrd="0" destOrd="0" presId="urn:microsoft.com/office/officeart/2005/8/layout/architecture+Icon"/>
    <dgm:cxn modelId="{2192DF97-58FE-4BFB-8987-D2533A9853BD}" type="presParOf" srcId="{380C4DE0-0C41-4AD1-9E6B-67B3A2ABF362}" destId="{22180A2C-7C12-40D4-A4CC-74D2BF996357}" srcOrd="1" destOrd="0" presId="urn:microsoft.com/office/officeart/2005/8/layout/architecture+Icon"/>
    <dgm:cxn modelId="{DFF5627D-7E05-418B-A722-6FC69C08A5A3}" type="presParOf" srcId="{380C4DE0-0C41-4AD1-9E6B-67B3A2ABF362}" destId="{41E8EE8F-8883-4B07-B322-97DAC1C19FC0}" srcOrd="2" destOrd="0" presId="urn:microsoft.com/office/officeart/2005/8/layout/architecture+Icon"/>
    <dgm:cxn modelId="{7BE9A756-8E81-42D7-AF1D-0FE125F65C99}" type="presParOf" srcId="{41E8EE8F-8883-4B07-B322-97DAC1C19FC0}" destId="{744ECC32-7593-475B-80BB-F056ACB4A920}" srcOrd="0" destOrd="0" presId="urn:microsoft.com/office/officeart/2005/8/layout/architecture+Icon"/>
    <dgm:cxn modelId="{134D5E9A-2AC1-4CC7-B135-D48FA9CB0421}" type="presParOf" srcId="{744ECC32-7593-475B-80BB-F056ACB4A920}" destId="{E1873A0A-1DDE-4A6A-A9E7-FC829D8D8094}" srcOrd="0" destOrd="0" presId="urn:microsoft.com/office/officeart/2005/8/layout/architecture+Icon"/>
    <dgm:cxn modelId="{18D8C1B4-DC0F-4E6B-B69A-56EE156CE54F}" type="presParOf" srcId="{744ECC32-7593-475B-80BB-F056ACB4A920}" destId="{FF5EBD4D-09EB-4B4E-BCEA-B9D1E6C61A8B}" srcOrd="1" destOrd="0" presId="urn:microsoft.com/office/officeart/2005/8/layout/architecture+Icon"/>
    <dgm:cxn modelId="{83C7E5EA-8C7E-4C97-B455-7E47E3164122}" type="presParOf" srcId="{41E8EE8F-8883-4B07-B322-97DAC1C19FC0}" destId="{2F8A7F47-83A6-4E4B-9994-B1FCBE59DD1B}" srcOrd="1" destOrd="0" presId="urn:microsoft.com/office/officeart/2005/8/layout/architecture+Icon"/>
    <dgm:cxn modelId="{36F0700D-76EB-4967-94E9-72CE9C152BCF}" type="presParOf" srcId="{41E8EE8F-8883-4B07-B322-97DAC1C19FC0}" destId="{461DA605-6D61-43B3-8BDF-6CFEDBC1478A}" srcOrd="2" destOrd="0" presId="urn:microsoft.com/office/officeart/2005/8/layout/architecture+Icon"/>
    <dgm:cxn modelId="{C203C4A6-CD65-4825-BB93-CE9B2644BF8F}" type="presParOf" srcId="{461DA605-6D61-43B3-8BDF-6CFEDBC1478A}" destId="{C419DF09-5A8E-4243-98D4-7E810B0D8134}" srcOrd="0" destOrd="0" presId="urn:microsoft.com/office/officeart/2005/8/layout/architecture+Icon"/>
    <dgm:cxn modelId="{E32F410A-C1FB-4F10-B710-AA3CED8F3E51}" type="presParOf" srcId="{461DA605-6D61-43B3-8BDF-6CFEDBC1478A}" destId="{28C492E0-9397-40A4-9DFC-0B7D511263EB}" srcOrd="1" destOrd="0" presId="urn:microsoft.com/office/officeart/2005/8/layout/architecture+Icon"/>
    <dgm:cxn modelId="{9976B859-3FF8-4015-9748-17D4CB5B8592}" type="presParOf" srcId="{D5C1BAFF-DEE1-4514-B54B-633FBE5E6569}" destId="{C896F67F-9BE4-4C70-82A5-CFBD7C0DABB5}" srcOrd="1" destOrd="0" presId="urn:microsoft.com/office/officeart/2005/8/layout/architecture+Icon"/>
    <dgm:cxn modelId="{CB1B6C2E-0E99-4F8A-87E2-7EE54F2CCC8B}" type="presParOf" srcId="{D5C1BAFF-DEE1-4514-B54B-633FBE5E6569}" destId="{52E428DE-02AB-4097-8E35-9C725DD8D278}" srcOrd="2" destOrd="0" presId="urn:microsoft.com/office/officeart/2005/8/layout/architecture+Icon"/>
    <dgm:cxn modelId="{CD8044EB-24C3-4C88-882F-7429BA80980A}" type="presParOf" srcId="{52E428DE-02AB-4097-8E35-9C725DD8D278}" destId="{FAE4467B-1F88-4D05-9CF7-CB2C84C875F1}" srcOrd="0" destOrd="0" presId="urn:microsoft.com/office/officeart/2005/8/layout/architecture+Icon"/>
    <dgm:cxn modelId="{1F293596-A78F-40F3-8D3B-617ED32C92A9}" type="presParOf" srcId="{52E428DE-02AB-4097-8E35-9C725DD8D278}" destId="{A16EA419-50F0-407E-848E-7BD0F6CD242C}" srcOrd="1" destOrd="0" presId="urn:microsoft.com/office/officeart/2005/8/layout/architecture+Icon"/>
    <dgm:cxn modelId="{90C3D511-BD52-4E70-9F96-37FF63FACFF4}" type="presParOf" srcId="{52E428DE-02AB-4097-8E35-9C725DD8D278}" destId="{DD2333F0-59CA-4E6D-92DB-CC562791DB6F}" srcOrd="2" destOrd="0" presId="urn:microsoft.com/office/officeart/2005/8/layout/architecture+Icon"/>
    <dgm:cxn modelId="{E7604E3D-97D0-4E42-840E-37161EE8AACF}" type="presParOf" srcId="{DD2333F0-59CA-4E6D-92DB-CC562791DB6F}" destId="{A372E354-7C5B-4540-A7D7-9CAF666BE639}" srcOrd="0" destOrd="0" presId="urn:microsoft.com/office/officeart/2005/8/layout/architecture+Icon"/>
    <dgm:cxn modelId="{4D57DDE0-08AC-4BFF-ACF6-4D1930CA0DD6}" type="presParOf" srcId="{A372E354-7C5B-4540-A7D7-9CAF666BE639}" destId="{ABE4E4EE-2A16-40DD-90D2-BADB5B466931}" srcOrd="0" destOrd="0" presId="urn:microsoft.com/office/officeart/2005/8/layout/architecture+Icon"/>
    <dgm:cxn modelId="{4FEB6973-DD45-4972-BA3E-720862AB1AF0}" type="presParOf" srcId="{A372E354-7C5B-4540-A7D7-9CAF666BE639}" destId="{C9E4347A-F39B-4955-8EEE-DEBBFDAE4089}" srcOrd="1" destOrd="0" presId="urn:microsoft.com/office/officeart/2005/8/layout/architecture+Icon"/>
    <dgm:cxn modelId="{23660D42-8366-46F3-9B02-ADCB4224BE5A}" type="presParOf" srcId="{DD2333F0-59CA-4E6D-92DB-CC562791DB6F}" destId="{0C0B9281-6A22-4E30-A908-247C0C6DC64C}" srcOrd="1" destOrd="0" presId="urn:microsoft.com/office/officeart/2005/8/layout/architecture+Icon"/>
    <dgm:cxn modelId="{3EE7E881-D67A-4931-8291-58CD45259B3C}" type="presParOf" srcId="{DD2333F0-59CA-4E6D-92DB-CC562791DB6F}" destId="{B4551070-E186-4869-9CCA-4EC6552EC5D3}" srcOrd="2" destOrd="0" presId="urn:microsoft.com/office/officeart/2005/8/layout/architecture+Icon"/>
    <dgm:cxn modelId="{6F2CB911-AE35-498F-85FF-E6930D2C0725}" type="presParOf" srcId="{B4551070-E186-4869-9CCA-4EC6552EC5D3}" destId="{A74C576D-ECFF-491A-860A-411DF6B1A625}" srcOrd="0" destOrd="0" presId="urn:microsoft.com/office/officeart/2005/8/layout/architecture+Icon"/>
    <dgm:cxn modelId="{2CC23641-3E8A-49DB-BEB7-DB053EC2EF98}" type="presParOf" srcId="{B4551070-E186-4869-9CCA-4EC6552EC5D3}" destId="{A1D0AF20-6C86-421C-9481-2477C5DBE931}" srcOrd="1" destOrd="0" presId="urn:microsoft.com/office/officeart/2005/8/layout/architecture+Icon"/>
    <dgm:cxn modelId="{E6510838-42F7-4AD3-8351-1559A11F7E72}" type="presParOf" srcId="{D5C1BAFF-DEE1-4514-B54B-633FBE5E6569}" destId="{A77413CE-9983-4AC9-954A-319A0196A8BF}" srcOrd="3" destOrd="0" presId="urn:microsoft.com/office/officeart/2005/8/layout/architecture+Icon"/>
    <dgm:cxn modelId="{ACCB1043-948E-447F-AD7A-EB93EAAC7D4C}" type="presParOf" srcId="{D5C1BAFF-DEE1-4514-B54B-633FBE5E6569}" destId="{410071B4-4763-4520-84A7-AF4437775ACE}" srcOrd="4" destOrd="0" presId="urn:microsoft.com/office/officeart/2005/8/layout/architecture+Icon"/>
    <dgm:cxn modelId="{54A5397B-F6D9-4C64-971B-7A84A1C0C608}" type="presParOf" srcId="{410071B4-4763-4520-84A7-AF4437775ACE}" destId="{3C609AA3-7087-4A83-B27B-22D736E86500}" srcOrd="0" destOrd="0" presId="urn:microsoft.com/office/officeart/2005/8/layout/architecture+Icon"/>
    <dgm:cxn modelId="{53638323-DE3C-4BD6-8E73-BC5097905B4E}" type="presParOf" srcId="{410071B4-4763-4520-84A7-AF4437775ACE}" destId="{706DB1A3-5206-410A-AAEC-C901AFD7924A}" srcOrd="1" destOrd="0" presId="urn:microsoft.com/office/officeart/2005/8/layout/architecture+Icon"/>
    <dgm:cxn modelId="{A0CA9CDA-C6DC-45C9-92E6-C88A7BE75078}" type="presParOf" srcId="{410071B4-4763-4520-84A7-AF4437775ACE}" destId="{C83BD7DC-4AF4-46C6-AE17-08EEBCE424F2}" srcOrd="2" destOrd="0" presId="urn:microsoft.com/office/officeart/2005/8/layout/architecture+Icon"/>
    <dgm:cxn modelId="{69CBE515-55D9-4E51-BFB9-BC13C9AFAB82}" type="presParOf" srcId="{C83BD7DC-4AF4-46C6-AE17-08EEBCE424F2}" destId="{566B5E01-10B9-41A4-BF7F-6505E94F67AC}" srcOrd="0" destOrd="0" presId="urn:microsoft.com/office/officeart/2005/8/layout/architecture+Icon"/>
    <dgm:cxn modelId="{567B23D8-AA6B-4475-8659-953390113892}" type="presParOf" srcId="{566B5E01-10B9-41A4-BF7F-6505E94F67AC}" destId="{EB67805E-D2D4-463A-937F-DDB08C1C636F}" srcOrd="0" destOrd="0" presId="urn:microsoft.com/office/officeart/2005/8/layout/architecture+Icon"/>
    <dgm:cxn modelId="{1B4E9D39-8BEA-48A2-9A65-28C6D0B50240}" type="presParOf" srcId="{566B5E01-10B9-41A4-BF7F-6505E94F67AC}" destId="{022E5A7F-292D-4DFF-BEFB-EBF780E0CF46}" srcOrd="1" destOrd="0" presId="urn:microsoft.com/office/officeart/2005/8/layout/architecture+Icon"/>
    <dgm:cxn modelId="{3994FC83-50DB-4621-9AF5-E31ABE64F62C}" type="presParOf" srcId="{C83BD7DC-4AF4-46C6-AE17-08EEBCE424F2}" destId="{B9B06BA8-EBF8-4990-9EA5-83FBC8A77E42}" srcOrd="1" destOrd="0" presId="urn:microsoft.com/office/officeart/2005/8/layout/architecture+Icon"/>
    <dgm:cxn modelId="{83BA76DE-2733-42DD-9E2D-399CBF5DD197}" type="presParOf" srcId="{C83BD7DC-4AF4-46C6-AE17-08EEBCE424F2}" destId="{8A6369CA-F5E0-4FC5-8933-F84A1DD0E30A}" srcOrd="2" destOrd="0" presId="urn:microsoft.com/office/officeart/2005/8/layout/architecture+Icon"/>
    <dgm:cxn modelId="{958D16E0-1F36-4888-90E8-1CADA161CB8E}" type="presParOf" srcId="{8A6369CA-F5E0-4FC5-8933-F84A1DD0E30A}" destId="{99639555-D029-4271-A5D9-04D69E358CB5}" srcOrd="0" destOrd="0" presId="urn:microsoft.com/office/officeart/2005/8/layout/architecture+Icon"/>
    <dgm:cxn modelId="{CDE60780-9BBE-4F4C-9E51-CB73C79C7A7F}" type="presParOf" srcId="{8A6369CA-F5E0-4FC5-8933-F84A1DD0E30A}" destId="{AC579BF0-3DB7-4B0F-9F93-7DFFD2A1D0F3}" srcOrd="1" destOrd="0" presId="urn:microsoft.com/office/officeart/2005/8/layout/architecture+Icon"/>
    <dgm:cxn modelId="{7371845C-EA7E-4E3A-BC68-B4600A1AEB1D}" type="presParOf" srcId="{C83BD7DC-4AF4-46C6-AE17-08EEBCE424F2}" destId="{8631538B-5196-4825-8E47-CDBA846834A3}" srcOrd="3" destOrd="0" presId="urn:microsoft.com/office/officeart/2005/8/layout/architecture+Icon"/>
    <dgm:cxn modelId="{AE046719-8211-46F6-92D0-50D53B5898DE}" type="presParOf" srcId="{C83BD7DC-4AF4-46C6-AE17-08EEBCE424F2}" destId="{F4F97961-1FC9-4744-836A-3516C4FAA457}" srcOrd="4" destOrd="0" presId="urn:microsoft.com/office/officeart/2005/8/layout/architecture+Icon"/>
    <dgm:cxn modelId="{619B3BF0-A969-4298-A71D-A1FD4777A92D}" type="presParOf" srcId="{F4F97961-1FC9-4744-836A-3516C4FAA457}" destId="{8F9EC521-AF33-459A-8A8E-9A034FF67F3F}" srcOrd="0" destOrd="0" presId="urn:microsoft.com/office/officeart/2005/8/layout/architecture+Icon"/>
    <dgm:cxn modelId="{9BF6AD51-A16F-49E2-89F1-5852D41C8EFA}" type="presParOf" srcId="{F4F97961-1FC9-4744-836A-3516C4FAA457}" destId="{4132F0BC-674D-4ACB-B8FD-2AAF2CF00A16}" srcOrd="1" destOrd="0" presId="urn:microsoft.com/office/officeart/2005/8/layout/architecture+Icon"/>
    <dgm:cxn modelId="{B133CD8E-965D-4EA5-8AE7-23E0006315C2}" type="presParOf" srcId="{C83BD7DC-4AF4-46C6-AE17-08EEBCE424F2}" destId="{CBF02D71-7321-4858-B3DF-F8EA4A3D3952}" srcOrd="5" destOrd="0" presId="urn:microsoft.com/office/officeart/2005/8/layout/architecture+Icon"/>
    <dgm:cxn modelId="{21AB15F0-23F4-443E-AF38-4120764CBC04}" type="presParOf" srcId="{C83BD7DC-4AF4-46C6-AE17-08EEBCE424F2}" destId="{DE214725-1DB8-4888-94AD-86D37017F5BC}" srcOrd="6" destOrd="0" presId="urn:microsoft.com/office/officeart/2005/8/layout/architecture+Icon"/>
    <dgm:cxn modelId="{E7EF5BB8-6FA8-4680-9A3A-975CED59B171}" type="presParOf" srcId="{DE214725-1DB8-4888-94AD-86D37017F5BC}" destId="{6FFA6A40-043E-4B6E-8402-D0946D769EF6}" srcOrd="0" destOrd="0" presId="urn:microsoft.com/office/officeart/2005/8/layout/architecture+Icon"/>
    <dgm:cxn modelId="{45DD662F-7D20-4E61-8C9B-C24BC3DB3716}" type="presParOf" srcId="{DE214725-1DB8-4888-94AD-86D37017F5BC}" destId="{B88FA3DE-B25C-46EF-8FCF-3DDAD70F28E3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B3D961B-FDB9-4899-B932-CC77960F9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70838D-7748-4673-9946-884C1A7E1C99}">
      <dgm:prSet phldrT="[Text]" custT="1"/>
      <dgm:spPr/>
      <dgm:t>
        <a:bodyPr/>
        <a:lstStyle/>
        <a:p>
          <a:r>
            <a:rPr lang="es-ES_tradnl" sz="2000" smtClean="0"/>
            <a:t>Denotational</a:t>
          </a:r>
          <a:endParaRPr lang="en-US" sz="2300"/>
        </a:p>
      </dgm:t>
    </dgm:pt>
    <dgm:pt modelId="{BEDAA6EB-72F8-4306-A33E-78F6D7A31DCF}" type="parTrans" cxnId="{46814544-BF49-4E45-91C2-1CC64CC10F7C}">
      <dgm:prSet/>
      <dgm:spPr/>
      <dgm:t>
        <a:bodyPr/>
        <a:lstStyle/>
        <a:p>
          <a:endParaRPr lang="en-US"/>
        </a:p>
      </dgm:t>
    </dgm:pt>
    <dgm:pt modelId="{5273E965-F5F6-4194-8391-E8571C424835}" type="sibTrans" cxnId="{46814544-BF49-4E45-91C2-1CC64CC10F7C}">
      <dgm:prSet/>
      <dgm:spPr/>
      <dgm:t>
        <a:bodyPr/>
        <a:lstStyle/>
        <a:p>
          <a:endParaRPr lang="en-US"/>
        </a:p>
      </dgm:t>
    </dgm:pt>
    <dgm:pt modelId="{28E8A753-493B-4E9D-A3FF-03DF0476B9A7}">
      <dgm:prSet custT="1"/>
      <dgm:spPr/>
      <dgm:t>
        <a:bodyPr/>
        <a:lstStyle/>
        <a:p>
          <a:r>
            <a:rPr lang="es-ES_tradnl" sz="1800" smtClean="0"/>
            <a:t>Use of mathematical formalisms</a:t>
          </a:r>
        </a:p>
      </dgm:t>
    </dgm:pt>
    <dgm:pt modelId="{BCA4F2AA-8238-4D67-824C-51D5F1812358}" type="parTrans" cxnId="{C9528A64-5967-4FC4-9A18-DE2166F5F4A5}">
      <dgm:prSet/>
      <dgm:spPr/>
      <dgm:t>
        <a:bodyPr/>
        <a:lstStyle/>
        <a:p>
          <a:endParaRPr lang="en-US"/>
        </a:p>
      </dgm:t>
    </dgm:pt>
    <dgm:pt modelId="{F21C3631-99A7-4107-A612-8690F9DDCCE4}" type="sibTrans" cxnId="{C9528A64-5967-4FC4-9A18-DE2166F5F4A5}">
      <dgm:prSet/>
      <dgm:spPr/>
      <dgm:t>
        <a:bodyPr/>
        <a:lstStyle/>
        <a:p>
          <a:endParaRPr lang="en-US"/>
        </a:p>
      </dgm:t>
    </dgm:pt>
    <dgm:pt modelId="{F5DEDE92-4081-40FC-A92B-2DFA5743650C}">
      <dgm:prSet custT="1"/>
      <dgm:spPr/>
      <dgm:t>
        <a:bodyPr/>
        <a:lstStyle/>
        <a:p>
          <a:r>
            <a:rPr lang="es-ES_tradnl" sz="1800" smtClean="0"/>
            <a:t>Complex</a:t>
          </a:r>
        </a:p>
      </dgm:t>
    </dgm:pt>
    <dgm:pt modelId="{28F86DB3-1574-46A0-84CA-818644E1252A}" type="parTrans" cxnId="{32011D0B-4C3C-46B3-A606-37F06512E30F}">
      <dgm:prSet/>
      <dgm:spPr/>
      <dgm:t>
        <a:bodyPr/>
        <a:lstStyle/>
        <a:p>
          <a:endParaRPr lang="en-US"/>
        </a:p>
      </dgm:t>
    </dgm:pt>
    <dgm:pt modelId="{BD56C2AD-2F49-40D1-9989-B0231D1C443E}" type="sibTrans" cxnId="{32011D0B-4C3C-46B3-A606-37F06512E30F}">
      <dgm:prSet/>
      <dgm:spPr/>
      <dgm:t>
        <a:bodyPr/>
        <a:lstStyle/>
        <a:p>
          <a:endParaRPr lang="en-US"/>
        </a:p>
      </dgm:t>
    </dgm:pt>
    <dgm:pt modelId="{77B8000C-5E7E-49FF-9F64-30FEDA0BD90A}">
      <dgm:prSet custT="1"/>
      <dgm:spPr/>
      <dgm:t>
        <a:bodyPr/>
        <a:lstStyle/>
        <a:p>
          <a:r>
            <a:rPr lang="es-ES_tradnl" sz="2000" smtClean="0"/>
            <a:t>Pragmatic</a:t>
          </a:r>
          <a:endParaRPr lang="es-ES_tradnl" sz="2300" smtClean="0"/>
        </a:p>
      </dgm:t>
    </dgm:pt>
    <dgm:pt modelId="{4403C82F-978C-4F44-A0E5-FBE7EEF16A96}" type="parTrans" cxnId="{1CA3479C-F0B3-42C0-AD8F-3C43A127BB8F}">
      <dgm:prSet/>
      <dgm:spPr/>
      <dgm:t>
        <a:bodyPr/>
        <a:lstStyle/>
        <a:p>
          <a:endParaRPr lang="en-US"/>
        </a:p>
      </dgm:t>
    </dgm:pt>
    <dgm:pt modelId="{040136DB-CB05-434B-B297-A350FE9763B7}" type="sibTrans" cxnId="{1CA3479C-F0B3-42C0-AD8F-3C43A127BB8F}">
      <dgm:prSet/>
      <dgm:spPr/>
      <dgm:t>
        <a:bodyPr/>
        <a:lstStyle/>
        <a:p>
          <a:endParaRPr lang="en-US"/>
        </a:p>
      </dgm:t>
    </dgm:pt>
    <dgm:pt modelId="{79B8673D-192D-4724-9A96-FE0FBBA84172}">
      <dgm:prSet custT="1"/>
      <dgm:spPr/>
      <dgm:t>
        <a:bodyPr/>
        <a:lstStyle/>
        <a:p>
          <a:r>
            <a:rPr lang="es-ES_tradnl" sz="1800" smtClean="0"/>
            <a:t>Use of examples to illustrate the language</a:t>
          </a:r>
        </a:p>
      </dgm:t>
    </dgm:pt>
    <dgm:pt modelId="{F444EFCE-009B-4FE4-8E6D-54064D933E02}" type="parTrans" cxnId="{F89398CD-A8A8-4CB9-A33C-ED86CE66D174}">
      <dgm:prSet/>
      <dgm:spPr/>
      <dgm:t>
        <a:bodyPr/>
        <a:lstStyle/>
        <a:p>
          <a:endParaRPr lang="en-US"/>
        </a:p>
      </dgm:t>
    </dgm:pt>
    <dgm:pt modelId="{C8C1C51A-8559-4C67-84CF-A191F51CE857}" type="sibTrans" cxnId="{F89398CD-A8A8-4CB9-A33C-ED86CE66D174}">
      <dgm:prSet/>
      <dgm:spPr/>
      <dgm:t>
        <a:bodyPr/>
        <a:lstStyle/>
        <a:p>
          <a:endParaRPr lang="en-US"/>
        </a:p>
      </dgm:t>
    </dgm:pt>
    <dgm:pt modelId="{E1F99060-7111-4DC9-A801-8E925B992E13}">
      <dgm:prSet custT="1"/>
      <dgm:spPr/>
      <dgm:t>
        <a:bodyPr/>
        <a:lstStyle/>
        <a:p>
          <a:r>
            <a:rPr lang="es-ES_tradnl" sz="1800" smtClean="0"/>
            <a:t>Input / outputs</a:t>
          </a:r>
        </a:p>
      </dgm:t>
    </dgm:pt>
    <dgm:pt modelId="{674A44F9-47B2-4E8B-8672-418F91322108}" type="parTrans" cxnId="{4EF8D3E3-2DD4-483B-B95B-B7FABC0F33E0}">
      <dgm:prSet/>
      <dgm:spPr/>
      <dgm:t>
        <a:bodyPr/>
        <a:lstStyle/>
        <a:p>
          <a:endParaRPr lang="en-US"/>
        </a:p>
      </dgm:t>
    </dgm:pt>
    <dgm:pt modelId="{57C20E18-AABB-4396-A59B-AC111B19A693}" type="sibTrans" cxnId="{4EF8D3E3-2DD4-483B-B95B-B7FABC0F33E0}">
      <dgm:prSet/>
      <dgm:spPr/>
      <dgm:t>
        <a:bodyPr/>
        <a:lstStyle/>
        <a:p>
          <a:endParaRPr lang="en-US"/>
        </a:p>
      </dgm:t>
    </dgm:pt>
    <dgm:pt modelId="{7E34019E-0182-4213-8279-9CD308964AB7}">
      <dgm:prSet custT="1"/>
      <dgm:spPr/>
      <dgm:t>
        <a:bodyPr/>
        <a:lstStyle/>
        <a:p>
          <a:r>
            <a:rPr lang="es-ES_tradnl" sz="1800" smtClean="0"/>
            <a:t>Hard to deduce the real semantics</a:t>
          </a:r>
        </a:p>
      </dgm:t>
    </dgm:pt>
    <dgm:pt modelId="{0A0C7862-3CA5-4AE1-A00A-AAB9BEF465FC}" type="parTrans" cxnId="{85A3D4B0-F58A-4180-82C4-8DAB82A75842}">
      <dgm:prSet/>
      <dgm:spPr/>
      <dgm:t>
        <a:bodyPr/>
        <a:lstStyle/>
        <a:p>
          <a:endParaRPr lang="en-US"/>
        </a:p>
      </dgm:t>
    </dgm:pt>
    <dgm:pt modelId="{BEC56B0E-0509-49EC-9320-2B3115DFE74C}" type="sibTrans" cxnId="{85A3D4B0-F58A-4180-82C4-8DAB82A75842}">
      <dgm:prSet/>
      <dgm:spPr/>
      <dgm:t>
        <a:bodyPr/>
        <a:lstStyle/>
        <a:p>
          <a:endParaRPr lang="en-US"/>
        </a:p>
      </dgm:t>
    </dgm:pt>
    <dgm:pt modelId="{85A9F6DD-458C-4C7D-9F5A-ACFB10084A16}">
      <dgm:prSet custT="1"/>
      <dgm:spPr/>
      <dgm:t>
        <a:bodyPr/>
        <a:lstStyle/>
        <a:p>
          <a:r>
            <a:rPr lang="es-ES_tradnl" sz="2000" smtClean="0"/>
            <a:t>Traslational</a:t>
          </a:r>
          <a:endParaRPr lang="es-ES_tradnl" sz="2300" smtClean="0"/>
        </a:p>
      </dgm:t>
    </dgm:pt>
    <dgm:pt modelId="{A8CC95CD-10BA-4E68-883F-BFC0A4254C08}" type="parTrans" cxnId="{CAE8C7EF-DA39-48A9-97E8-0EC6F67F3663}">
      <dgm:prSet/>
      <dgm:spPr/>
      <dgm:t>
        <a:bodyPr/>
        <a:lstStyle/>
        <a:p>
          <a:endParaRPr lang="en-US"/>
        </a:p>
      </dgm:t>
    </dgm:pt>
    <dgm:pt modelId="{05660CE5-3D54-46D0-9DC2-4A2628DC424F}" type="sibTrans" cxnId="{CAE8C7EF-DA39-48A9-97E8-0EC6F67F3663}">
      <dgm:prSet/>
      <dgm:spPr/>
      <dgm:t>
        <a:bodyPr/>
        <a:lstStyle/>
        <a:p>
          <a:endParaRPr lang="en-US"/>
        </a:p>
      </dgm:t>
    </dgm:pt>
    <dgm:pt modelId="{57A7247B-FE62-4D14-9DD3-D4EF573E34E4}">
      <dgm:prSet custT="1"/>
      <dgm:spPr/>
      <dgm:t>
        <a:bodyPr/>
        <a:lstStyle/>
        <a:p>
          <a:r>
            <a:rPr lang="es-ES_tradnl" sz="1800" smtClean="0"/>
            <a:t>Translation to other well-known language</a:t>
          </a:r>
        </a:p>
      </dgm:t>
    </dgm:pt>
    <dgm:pt modelId="{8A767FF6-E5F3-4143-BFBB-620BE065F66F}" type="parTrans" cxnId="{8907F88C-12C7-4925-B57D-8562AD82DE42}">
      <dgm:prSet/>
      <dgm:spPr/>
      <dgm:t>
        <a:bodyPr/>
        <a:lstStyle/>
        <a:p>
          <a:endParaRPr lang="en-US"/>
        </a:p>
      </dgm:t>
    </dgm:pt>
    <dgm:pt modelId="{8E1BE3BB-72A4-47E7-8932-8C0A056B78B6}" type="sibTrans" cxnId="{8907F88C-12C7-4925-B57D-8562AD82DE42}">
      <dgm:prSet/>
      <dgm:spPr/>
      <dgm:t>
        <a:bodyPr/>
        <a:lstStyle/>
        <a:p>
          <a:endParaRPr lang="en-US"/>
        </a:p>
      </dgm:t>
    </dgm:pt>
    <dgm:pt modelId="{25478E84-FA37-4063-AD24-858421911D71}">
      <dgm:prSet custT="1"/>
      <dgm:spPr/>
      <dgm:t>
        <a:bodyPr/>
        <a:lstStyle/>
        <a:p>
          <a:r>
            <a:rPr lang="es-ES_tradnl" sz="1800" smtClean="0"/>
            <a:t>Similar to compilation </a:t>
          </a:r>
        </a:p>
      </dgm:t>
    </dgm:pt>
    <dgm:pt modelId="{ECC64E04-C32D-4E1E-8B59-2F78CEA7461C}" type="parTrans" cxnId="{E57C7A0B-297E-4D34-A4E2-02089B898D08}">
      <dgm:prSet/>
      <dgm:spPr/>
      <dgm:t>
        <a:bodyPr/>
        <a:lstStyle/>
        <a:p>
          <a:endParaRPr lang="en-US"/>
        </a:p>
      </dgm:t>
    </dgm:pt>
    <dgm:pt modelId="{A34D1C13-E4C8-4C69-8DAD-276F5804F0EF}" type="sibTrans" cxnId="{E57C7A0B-297E-4D34-A4E2-02089B898D08}">
      <dgm:prSet/>
      <dgm:spPr/>
      <dgm:t>
        <a:bodyPr/>
        <a:lstStyle/>
        <a:p>
          <a:endParaRPr lang="en-US"/>
        </a:p>
      </dgm:t>
    </dgm:pt>
    <dgm:pt modelId="{6565A885-40D4-42E1-9ACE-08BA970C8CA6}">
      <dgm:prSet custT="1"/>
      <dgm:spPr/>
      <dgm:t>
        <a:bodyPr/>
        <a:lstStyle/>
        <a:p>
          <a:r>
            <a:rPr lang="es-ES_tradnl" sz="2000" smtClean="0"/>
            <a:t>Operational</a:t>
          </a:r>
          <a:endParaRPr lang="es-ES_tradnl" sz="2300" smtClean="0"/>
        </a:p>
      </dgm:t>
    </dgm:pt>
    <dgm:pt modelId="{4CBF2F44-CD8E-4D27-B60C-A2DC8A22F81C}" type="parTrans" cxnId="{336FA289-2F56-44D2-9304-80F4D94590A1}">
      <dgm:prSet/>
      <dgm:spPr/>
      <dgm:t>
        <a:bodyPr/>
        <a:lstStyle/>
        <a:p>
          <a:endParaRPr lang="en-US"/>
        </a:p>
      </dgm:t>
    </dgm:pt>
    <dgm:pt modelId="{9CDD9795-F5BD-4F2B-9A53-D9394ED422B0}" type="sibTrans" cxnId="{336FA289-2F56-44D2-9304-80F4D94590A1}">
      <dgm:prSet/>
      <dgm:spPr/>
      <dgm:t>
        <a:bodyPr/>
        <a:lstStyle/>
        <a:p>
          <a:endParaRPr lang="en-US"/>
        </a:p>
      </dgm:t>
    </dgm:pt>
    <dgm:pt modelId="{DE43F6CB-EC6B-48F0-B3D6-9FD9FFE74535}">
      <dgm:prSet custT="1"/>
      <dgm:spPr/>
      <dgm:t>
        <a:bodyPr/>
        <a:lstStyle/>
        <a:p>
          <a:r>
            <a:rPr lang="es-ES_tradnl" sz="1800" smtClean="0"/>
            <a:t>Sequence of operations</a:t>
          </a:r>
        </a:p>
      </dgm:t>
    </dgm:pt>
    <dgm:pt modelId="{9BE2BDC4-3E9F-468E-AF01-CF9F2D62EBC0}" type="parTrans" cxnId="{48A422BB-A903-402F-8DF5-B3A5322CCE14}">
      <dgm:prSet/>
      <dgm:spPr/>
      <dgm:t>
        <a:bodyPr/>
        <a:lstStyle/>
        <a:p>
          <a:endParaRPr lang="en-US"/>
        </a:p>
      </dgm:t>
    </dgm:pt>
    <dgm:pt modelId="{2B3D92B6-C38C-4C1B-A1DD-B5D355E85F57}" type="sibTrans" cxnId="{48A422BB-A903-402F-8DF5-B3A5322CCE14}">
      <dgm:prSet/>
      <dgm:spPr/>
      <dgm:t>
        <a:bodyPr/>
        <a:lstStyle/>
        <a:p>
          <a:endParaRPr lang="en-US"/>
        </a:p>
      </dgm:t>
    </dgm:pt>
    <dgm:pt modelId="{97FB7D7C-E34B-417D-9577-8200BFC59787}">
      <dgm:prSet custT="1"/>
      <dgm:spPr/>
      <dgm:t>
        <a:bodyPr/>
        <a:lstStyle/>
        <a:p>
          <a:r>
            <a:rPr lang="es-ES_tradnl" sz="1800" smtClean="0"/>
            <a:t>Virtual machine</a:t>
          </a:r>
        </a:p>
      </dgm:t>
    </dgm:pt>
    <dgm:pt modelId="{1F79B014-D8E4-4D23-871E-3BA058B36925}" type="parTrans" cxnId="{D3BCF190-BF9E-4BCB-AFD2-86F3EB137714}">
      <dgm:prSet/>
      <dgm:spPr/>
      <dgm:t>
        <a:bodyPr/>
        <a:lstStyle/>
        <a:p>
          <a:endParaRPr lang="en-US"/>
        </a:p>
      </dgm:t>
    </dgm:pt>
    <dgm:pt modelId="{65E00D46-FAE0-4CCE-8B4E-D82C67AEB5FD}" type="sibTrans" cxnId="{D3BCF190-BF9E-4BCB-AFD2-86F3EB137714}">
      <dgm:prSet/>
      <dgm:spPr/>
      <dgm:t>
        <a:bodyPr/>
        <a:lstStyle/>
        <a:p>
          <a:endParaRPr lang="en-US"/>
        </a:p>
      </dgm:t>
    </dgm:pt>
    <dgm:pt modelId="{4E243A31-4F4E-44BB-97BD-1ED7835779DC}">
      <dgm:prSet/>
      <dgm:spPr/>
      <dgm:t>
        <a:bodyPr/>
        <a:lstStyle/>
        <a:p>
          <a:endParaRPr lang="es-ES_tradnl" sz="1900" smtClean="0"/>
        </a:p>
      </dgm:t>
    </dgm:pt>
    <dgm:pt modelId="{F8F142ED-9DA1-4082-918D-C180543D63F1}" type="parTrans" cxnId="{4205BD86-18B3-4A73-9ED3-A9FE3F06DCAE}">
      <dgm:prSet/>
      <dgm:spPr/>
      <dgm:t>
        <a:bodyPr/>
        <a:lstStyle/>
        <a:p>
          <a:endParaRPr lang="en-US"/>
        </a:p>
      </dgm:t>
    </dgm:pt>
    <dgm:pt modelId="{A45D4701-0E10-4E7C-9842-7D95C426A181}" type="sibTrans" cxnId="{4205BD86-18B3-4A73-9ED3-A9FE3F06DCAE}">
      <dgm:prSet/>
      <dgm:spPr/>
      <dgm:t>
        <a:bodyPr/>
        <a:lstStyle/>
        <a:p>
          <a:endParaRPr lang="en-US"/>
        </a:p>
      </dgm:t>
    </dgm:pt>
    <dgm:pt modelId="{9066791F-B5BF-480B-BFF3-C43F56B77A5A}">
      <dgm:prSet/>
      <dgm:spPr/>
      <dgm:t>
        <a:bodyPr/>
        <a:lstStyle/>
        <a:p>
          <a:endParaRPr lang="es-ES_tradnl" sz="1900" smtClean="0"/>
        </a:p>
      </dgm:t>
    </dgm:pt>
    <dgm:pt modelId="{510BCDAF-9002-4976-AB26-61709FEA87C0}" type="parTrans" cxnId="{357E2DBD-EBEB-45BE-B45D-45C62317BFB5}">
      <dgm:prSet/>
      <dgm:spPr/>
      <dgm:t>
        <a:bodyPr/>
        <a:lstStyle/>
        <a:p>
          <a:endParaRPr lang="en-US"/>
        </a:p>
      </dgm:t>
    </dgm:pt>
    <dgm:pt modelId="{C5D98816-8B74-4F72-ABF9-7E224F008D82}" type="sibTrans" cxnId="{357E2DBD-EBEB-45BE-B45D-45C62317BFB5}">
      <dgm:prSet/>
      <dgm:spPr/>
      <dgm:t>
        <a:bodyPr/>
        <a:lstStyle/>
        <a:p>
          <a:endParaRPr lang="en-US"/>
        </a:p>
      </dgm:t>
    </dgm:pt>
    <dgm:pt modelId="{648B23AC-2020-459F-BA04-4E5A5DE41A9C}">
      <dgm:prSet/>
      <dgm:spPr/>
      <dgm:t>
        <a:bodyPr/>
        <a:lstStyle/>
        <a:p>
          <a:endParaRPr lang="es-ES_tradnl" sz="1900" smtClean="0"/>
        </a:p>
      </dgm:t>
    </dgm:pt>
    <dgm:pt modelId="{030FDC95-81FA-4D65-A510-DB8601EF4B26}" type="parTrans" cxnId="{BD0884AD-5614-4145-B399-714F3A364539}">
      <dgm:prSet/>
      <dgm:spPr/>
      <dgm:t>
        <a:bodyPr/>
        <a:lstStyle/>
        <a:p>
          <a:endParaRPr lang="en-US"/>
        </a:p>
      </dgm:t>
    </dgm:pt>
    <dgm:pt modelId="{311BAACA-54E0-4B6D-BF7E-4DF2824A3CC5}" type="sibTrans" cxnId="{BD0884AD-5614-4145-B399-714F3A364539}">
      <dgm:prSet/>
      <dgm:spPr/>
      <dgm:t>
        <a:bodyPr/>
        <a:lstStyle/>
        <a:p>
          <a:endParaRPr lang="en-US"/>
        </a:p>
      </dgm:t>
    </dgm:pt>
    <dgm:pt modelId="{0D193273-A097-4C4E-9B5C-967DDEDD0C98}" type="pres">
      <dgm:prSet presAssocID="{4B3D961B-FDB9-4899-B932-CC77960F9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CABB4-87B4-4E24-B285-B32A1D24CF86}" type="pres">
      <dgm:prSet presAssocID="{1470838D-7748-4673-9946-884C1A7E1C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9521C-8B78-4EF7-9930-556B14D9761D}" type="pres">
      <dgm:prSet presAssocID="{1470838D-7748-4673-9946-884C1A7E1C9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E4F6E-91CD-4B57-B402-E6458F7D6500}" type="pres">
      <dgm:prSet presAssocID="{77B8000C-5E7E-49FF-9F64-30FEDA0BD9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53BF7-005C-4316-9849-65B3CBBE4F35}" type="pres">
      <dgm:prSet presAssocID="{77B8000C-5E7E-49FF-9F64-30FEDA0BD90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F6D63-3DF5-4396-A172-6A76A12989DC}" type="pres">
      <dgm:prSet presAssocID="{85A9F6DD-458C-4C7D-9F5A-ACFB10084A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4AC77-4D03-4A2A-837C-6F67EAD56561}" type="pres">
      <dgm:prSet presAssocID="{85A9F6DD-458C-4C7D-9F5A-ACFB10084A1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0DCB9-A5AB-46AD-B988-6AE55D94B821}" type="pres">
      <dgm:prSet presAssocID="{6565A885-40D4-42E1-9ACE-08BA970C8C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F6D87-3CF6-492D-B3CA-5898DD9E3A74}" type="pres">
      <dgm:prSet presAssocID="{6565A885-40D4-42E1-9ACE-08BA970C8CA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8D3E3-2DD4-483B-B95B-B7FABC0F33E0}" srcId="{77B8000C-5E7E-49FF-9F64-30FEDA0BD90A}" destId="{E1F99060-7111-4DC9-A801-8E925B992E13}" srcOrd="1" destOrd="0" parTransId="{674A44F9-47B2-4E8B-8672-418F91322108}" sibTransId="{57C20E18-AABB-4396-A59B-AC111B19A693}"/>
    <dgm:cxn modelId="{E854DB6F-1CA1-400A-92F1-A0BB87A31924}" type="presOf" srcId="{1470838D-7748-4673-9946-884C1A7E1C99}" destId="{749CABB4-87B4-4E24-B285-B32A1D24CF86}" srcOrd="0" destOrd="0" presId="urn:microsoft.com/office/officeart/2005/8/layout/vList2"/>
    <dgm:cxn modelId="{ABC949EF-DCDE-4902-84E3-C26B37AB63D8}" type="presOf" srcId="{7E34019E-0182-4213-8279-9CD308964AB7}" destId="{8DA53BF7-005C-4316-9849-65B3CBBE4F35}" srcOrd="0" destOrd="2" presId="urn:microsoft.com/office/officeart/2005/8/layout/vList2"/>
    <dgm:cxn modelId="{23491A55-6C9B-4037-9FE0-4722B1FBB71C}" type="presOf" srcId="{25478E84-FA37-4063-AD24-858421911D71}" destId="{4B64AC77-4D03-4A2A-837C-6F67EAD56561}" srcOrd="0" destOrd="1" presId="urn:microsoft.com/office/officeart/2005/8/layout/vList2"/>
    <dgm:cxn modelId="{C9528A64-5967-4FC4-9A18-DE2166F5F4A5}" srcId="{1470838D-7748-4673-9946-884C1A7E1C99}" destId="{28E8A753-493B-4E9D-A3FF-03DF0476B9A7}" srcOrd="0" destOrd="0" parTransId="{BCA4F2AA-8238-4D67-824C-51D5F1812358}" sibTransId="{F21C3631-99A7-4107-A612-8690F9DDCCE4}"/>
    <dgm:cxn modelId="{357E2DBD-EBEB-45BE-B45D-45C62317BFB5}" srcId="{77B8000C-5E7E-49FF-9F64-30FEDA0BD90A}" destId="{9066791F-B5BF-480B-BFF3-C43F56B77A5A}" srcOrd="3" destOrd="0" parTransId="{510BCDAF-9002-4976-AB26-61709FEA87C0}" sibTransId="{C5D98816-8B74-4F72-ABF9-7E224F008D82}"/>
    <dgm:cxn modelId="{F89398CD-A8A8-4CB9-A33C-ED86CE66D174}" srcId="{77B8000C-5E7E-49FF-9F64-30FEDA0BD90A}" destId="{79B8673D-192D-4724-9A96-FE0FBBA84172}" srcOrd="0" destOrd="0" parTransId="{F444EFCE-009B-4FE4-8E6D-54064D933E02}" sibTransId="{C8C1C51A-8559-4C67-84CF-A191F51CE857}"/>
    <dgm:cxn modelId="{1CA3479C-F0B3-42C0-AD8F-3C43A127BB8F}" srcId="{4B3D961B-FDB9-4899-B932-CC77960F9742}" destId="{77B8000C-5E7E-49FF-9F64-30FEDA0BD90A}" srcOrd="1" destOrd="0" parTransId="{4403C82F-978C-4F44-A0E5-FBE7EEF16A96}" sibTransId="{040136DB-CB05-434B-B297-A350FE9763B7}"/>
    <dgm:cxn modelId="{CAE8C7EF-DA39-48A9-97E8-0EC6F67F3663}" srcId="{4B3D961B-FDB9-4899-B932-CC77960F9742}" destId="{85A9F6DD-458C-4C7D-9F5A-ACFB10084A16}" srcOrd="2" destOrd="0" parTransId="{A8CC95CD-10BA-4E68-883F-BFC0A4254C08}" sibTransId="{05660CE5-3D54-46D0-9DC2-4A2628DC424F}"/>
    <dgm:cxn modelId="{1A8BC96E-F14F-485C-9CFF-975AA8D23B01}" type="presOf" srcId="{97FB7D7C-E34B-417D-9577-8200BFC59787}" destId="{FE5F6D87-3CF6-492D-B3CA-5898DD9E3A74}" srcOrd="0" destOrd="1" presId="urn:microsoft.com/office/officeart/2005/8/layout/vList2"/>
    <dgm:cxn modelId="{E8B9DBEB-7A4C-421A-801A-027F83C4A76A}" type="presOf" srcId="{4E243A31-4F4E-44BB-97BD-1ED7835779DC}" destId="{C139521C-8B78-4EF7-9930-556B14D9761D}" srcOrd="0" destOrd="2" presId="urn:microsoft.com/office/officeart/2005/8/layout/vList2"/>
    <dgm:cxn modelId="{7C51C42B-A53A-45D8-B844-5040252946FB}" type="presOf" srcId="{E1F99060-7111-4DC9-A801-8E925B992E13}" destId="{8DA53BF7-005C-4316-9849-65B3CBBE4F35}" srcOrd="0" destOrd="1" presId="urn:microsoft.com/office/officeart/2005/8/layout/vList2"/>
    <dgm:cxn modelId="{46814544-BF49-4E45-91C2-1CC64CC10F7C}" srcId="{4B3D961B-FDB9-4899-B932-CC77960F9742}" destId="{1470838D-7748-4673-9946-884C1A7E1C99}" srcOrd="0" destOrd="0" parTransId="{BEDAA6EB-72F8-4306-A33E-78F6D7A31DCF}" sibTransId="{5273E965-F5F6-4194-8391-E8571C424835}"/>
    <dgm:cxn modelId="{2F64B890-23B0-4128-A302-FB500B40F2EC}" type="presOf" srcId="{F5DEDE92-4081-40FC-A92B-2DFA5743650C}" destId="{C139521C-8B78-4EF7-9930-556B14D9761D}" srcOrd="0" destOrd="1" presId="urn:microsoft.com/office/officeart/2005/8/layout/vList2"/>
    <dgm:cxn modelId="{D3BCF190-BF9E-4BCB-AFD2-86F3EB137714}" srcId="{6565A885-40D4-42E1-9ACE-08BA970C8CA6}" destId="{97FB7D7C-E34B-417D-9577-8200BFC59787}" srcOrd="1" destOrd="0" parTransId="{1F79B014-D8E4-4D23-871E-3BA058B36925}" sibTransId="{65E00D46-FAE0-4CCE-8B4E-D82C67AEB5FD}"/>
    <dgm:cxn modelId="{69609E65-32D0-4278-8F73-302B2FBCE33D}" type="presOf" srcId="{79B8673D-192D-4724-9A96-FE0FBBA84172}" destId="{8DA53BF7-005C-4316-9849-65B3CBBE4F35}" srcOrd="0" destOrd="0" presId="urn:microsoft.com/office/officeart/2005/8/layout/vList2"/>
    <dgm:cxn modelId="{00622500-BBA9-4D05-85BC-A29D8C94BE39}" type="presOf" srcId="{9066791F-B5BF-480B-BFF3-C43F56B77A5A}" destId="{8DA53BF7-005C-4316-9849-65B3CBBE4F35}" srcOrd="0" destOrd="3" presId="urn:microsoft.com/office/officeart/2005/8/layout/vList2"/>
    <dgm:cxn modelId="{EC1F78AE-B71E-4983-BB41-94802529BAA4}" type="presOf" srcId="{DE43F6CB-EC6B-48F0-B3D6-9FD9FFE74535}" destId="{FE5F6D87-3CF6-492D-B3CA-5898DD9E3A74}" srcOrd="0" destOrd="0" presId="urn:microsoft.com/office/officeart/2005/8/layout/vList2"/>
    <dgm:cxn modelId="{BD0884AD-5614-4145-B399-714F3A364539}" srcId="{85A9F6DD-458C-4C7D-9F5A-ACFB10084A16}" destId="{648B23AC-2020-459F-BA04-4E5A5DE41A9C}" srcOrd="2" destOrd="0" parTransId="{030FDC95-81FA-4D65-A510-DB8601EF4B26}" sibTransId="{311BAACA-54E0-4B6D-BF7E-4DF2824A3CC5}"/>
    <dgm:cxn modelId="{67FFE81F-6E9A-41D9-B5DF-E67391E01D1B}" type="presOf" srcId="{77B8000C-5E7E-49FF-9F64-30FEDA0BD90A}" destId="{DE3E4F6E-91CD-4B57-B402-E6458F7D6500}" srcOrd="0" destOrd="0" presId="urn:microsoft.com/office/officeart/2005/8/layout/vList2"/>
    <dgm:cxn modelId="{336FA289-2F56-44D2-9304-80F4D94590A1}" srcId="{4B3D961B-FDB9-4899-B932-CC77960F9742}" destId="{6565A885-40D4-42E1-9ACE-08BA970C8CA6}" srcOrd="3" destOrd="0" parTransId="{4CBF2F44-CD8E-4D27-B60C-A2DC8A22F81C}" sibTransId="{9CDD9795-F5BD-4F2B-9A53-D9394ED422B0}"/>
    <dgm:cxn modelId="{E57C7A0B-297E-4D34-A4E2-02089B898D08}" srcId="{85A9F6DD-458C-4C7D-9F5A-ACFB10084A16}" destId="{25478E84-FA37-4063-AD24-858421911D71}" srcOrd="1" destOrd="0" parTransId="{ECC64E04-C32D-4E1E-8B59-2F78CEA7461C}" sibTransId="{A34D1C13-E4C8-4C69-8DAD-276F5804F0EF}"/>
    <dgm:cxn modelId="{4205BD86-18B3-4A73-9ED3-A9FE3F06DCAE}" srcId="{1470838D-7748-4673-9946-884C1A7E1C99}" destId="{4E243A31-4F4E-44BB-97BD-1ED7835779DC}" srcOrd="2" destOrd="0" parTransId="{F8F142ED-9DA1-4082-918D-C180543D63F1}" sibTransId="{A45D4701-0E10-4E7C-9842-7D95C426A181}"/>
    <dgm:cxn modelId="{286C33BA-91DC-4E16-B3B6-6021A558E0EB}" type="presOf" srcId="{4B3D961B-FDB9-4899-B932-CC77960F9742}" destId="{0D193273-A097-4C4E-9B5C-967DDEDD0C98}" srcOrd="0" destOrd="0" presId="urn:microsoft.com/office/officeart/2005/8/layout/vList2"/>
    <dgm:cxn modelId="{10BD8890-EB71-4710-A111-A99D5F052250}" type="presOf" srcId="{28E8A753-493B-4E9D-A3FF-03DF0476B9A7}" destId="{C139521C-8B78-4EF7-9930-556B14D9761D}" srcOrd="0" destOrd="0" presId="urn:microsoft.com/office/officeart/2005/8/layout/vList2"/>
    <dgm:cxn modelId="{48A422BB-A903-402F-8DF5-B3A5322CCE14}" srcId="{6565A885-40D4-42E1-9ACE-08BA970C8CA6}" destId="{DE43F6CB-EC6B-48F0-B3D6-9FD9FFE74535}" srcOrd="0" destOrd="0" parTransId="{9BE2BDC4-3E9F-468E-AF01-CF9F2D62EBC0}" sibTransId="{2B3D92B6-C38C-4C1B-A1DD-B5D355E85F57}"/>
    <dgm:cxn modelId="{85A3D4B0-F58A-4180-82C4-8DAB82A75842}" srcId="{77B8000C-5E7E-49FF-9F64-30FEDA0BD90A}" destId="{7E34019E-0182-4213-8279-9CD308964AB7}" srcOrd="2" destOrd="0" parTransId="{0A0C7862-3CA5-4AE1-A00A-AAB9BEF465FC}" sibTransId="{BEC56B0E-0509-49EC-9320-2B3115DFE74C}"/>
    <dgm:cxn modelId="{A4636548-2648-441F-94FE-ADB0E627DEF8}" type="presOf" srcId="{6565A885-40D4-42E1-9ACE-08BA970C8CA6}" destId="{4DC0DCB9-A5AB-46AD-B988-6AE55D94B821}" srcOrd="0" destOrd="0" presId="urn:microsoft.com/office/officeart/2005/8/layout/vList2"/>
    <dgm:cxn modelId="{32011D0B-4C3C-46B3-A606-37F06512E30F}" srcId="{1470838D-7748-4673-9946-884C1A7E1C99}" destId="{F5DEDE92-4081-40FC-A92B-2DFA5743650C}" srcOrd="1" destOrd="0" parTransId="{28F86DB3-1574-46A0-84CA-818644E1252A}" sibTransId="{BD56C2AD-2F49-40D1-9989-B0231D1C443E}"/>
    <dgm:cxn modelId="{49404A77-8F43-4F75-B464-055C639C47AE}" type="presOf" srcId="{85A9F6DD-458C-4C7D-9F5A-ACFB10084A16}" destId="{4FBF6D63-3DF5-4396-A172-6A76A12989DC}" srcOrd="0" destOrd="0" presId="urn:microsoft.com/office/officeart/2005/8/layout/vList2"/>
    <dgm:cxn modelId="{CCB8DFAA-37C4-43B4-81DA-EB0AB72554E0}" type="presOf" srcId="{57A7247B-FE62-4D14-9DD3-D4EF573E34E4}" destId="{4B64AC77-4D03-4A2A-837C-6F67EAD56561}" srcOrd="0" destOrd="0" presId="urn:microsoft.com/office/officeart/2005/8/layout/vList2"/>
    <dgm:cxn modelId="{8907F88C-12C7-4925-B57D-8562AD82DE42}" srcId="{85A9F6DD-458C-4C7D-9F5A-ACFB10084A16}" destId="{57A7247B-FE62-4D14-9DD3-D4EF573E34E4}" srcOrd="0" destOrd="0" parTransId="{8A767FF6-E5F3-4143-BFBB-620BE065F66F}" sibTransId="{8E1BE3BB-72A4-47E7-8932-8C0A056B78B6}"/>
    <dgm:cxn modelId="{C3FFA761-CC22-4033-9BBB-EBB01D52469D}" type="presOf" srcId="{648B23AC-2020-459F-BA04-4E5A5DE41A9C}" destId="{4B64AC77-4D03-4A2A-837C-6F67EAD56561}" srcOrd="0" destOrd="2" presId="urn:microsoft.com/office/officeart/2005/8/layout/vList2"/>
    <dgm:cxn modelId="{5DEC3C7F-63CE-474C-B07B-67EEB8A2446F}" type="presParOf" srcId="{0D193273-A097-4C4E-9B5C-967DDEDD0C98}" destId="{749CABB4-87B4-4E24-B285-B32A1D24CF86}" srcOrd="0" destOrd="0" presId="urn:microsoft.com/office/officeart/2005/8/layout/vList2"/>
    <dgm:cxn modelId="{371F91B3-183A-4DB9-B6FE-F217BC07E7BD}" type="presParOf" srcId="{0D193273-A097-4C4E-9B5C-967DDEDD0C98}" destId="{C139521C-8B78-4EF7-9930-556B14D9761D}" srcOrd="1" destOrd="0" presId="urn:microsoft.com/office/officeart/2005/8/layout/vList2"/>
    <dgm:cxn modelId="{32634EC7-8DF2-4A71-AFE0-F67BCC8AA347}" type="presParOf" srcId="{0D193273-A097-4C4E-9B5C-967DDEDD0C98}" destId="{DE3E4F6E-91CD-4B57-B402-E6458F7D6500}" srcOrd="2" destOrd="0" presId="urn:microsoft.com/office/officeart/2005/8/layout/vList2"/>
    <dgm:cxn modelId="{C1D7B33B-2748-4407-BF89-930637B1FF89}" type="presParOf" srcId="{0D193273-A097-4C4E-9B5C-967DDEDD0C98}" destId="{8DA53BF7-005C-4316-9849-65B3CBBE4F35}" srcOrd="3" destOrd="0" presId="urn:microsoft.com/office/officeart/2005/8/layout/vList2"/>
    <dgm:cxn modelId="{DFC47343-9363-49F6-BB08-4033AE071A3B}" type="presParOf" srcId="{0D193273-A097-4C4E-9B5C-967DDEDD0C98}" destId="{4FBF6D63-3DF5-4396-A172-6A76A12989DC}" srcOrd="4" destOrd="0" presId="urn:microsoft.com/office/officeart/2005/8/layout/vList2"/>
    <dgm:cxn modelId="{164ADAE1-CFF8-430E-A9A2-699D25DC14AF}" type="presParOf" srcId="{0D193273-A097-4C4E-9B5C-967DDEDD0C98}" destId="{4B64AC77-4D03-4A2A-837C-6F67EAD56561}" srcOrd="5" destOrd="0" presId="urn:microsoft.com/office/officeart/2005/8/layout/vList2"/>
    <dgm:cxn modelId="{DD741695-4D05-426E-A45E-049998FC13BE}" type="presParOf" srcId="{0D193273-A097-4C4E-9B5C-967DDEDD0C98}" destId="{4DC0DCB9-A5AB-46AD-B988-6AE55D94B821}" srcOrd="6" destOrd="0" presId="urn:microsoft.com/office/officeart/2005/8/layout/vList2"/>
    <dgm:cxn modelId="{FF7652BB-7BE3-4A73-A391-15C258512451}" type="presParOf" srcId="{0D193273-A097-4C4E-9B5C-967DDEDD0C98}" destId="{FE5F6D87-3CF6-492D-B3CA-5898DD9E3A7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A5281F5F-0697-4406-BD95-AA70A1A05B73}" type="presOf" srcId="{79168478-BDC7-4D3C-AA40-4A4CDCA9B56A}" destId="{2A4AB1E4-C7D4-45A9-BEED-240ED8D9FB65}" srcOrd="0" destOrd="0" presId="urn:microsoft.com/office/officeart/2008/layout/VerticalCurvedList"/>
    <dgm:cxn modelId="{F2385ABF-E4EF-410B-9EFF-47BF1C20ED28}" type="presOf" srcId="{4B3C2360-1C1B-40B4-B764-BEBFEF32E30F}" destId="{1D388541-71BA-4C02-A1C5-C7EA219E6C87}" srcOrd="0" destOrd="0" presId="urn:microsoft.com/office/officeart/2008/layout/VerticalCurvedList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F7E40DB9-E5A2-43A8-ABFA-E6FCA9CF61C1}" type="presOf" srcId="{E5A8411F-A440-4E61-B466-9CF435EF6E6B}" destId="{28CF9EED-2A01-49CA-8CA6-7853B81BE24E}" srcOrd="0" destOrd="0" presId="urn:microsoft.com/office/officeart/2008/layout/VerticalCurvedList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2514CC4F-1CF1-4011-B017-359412520FDD}" type="presOf" srcId="{AD2828F5-BB5C-4809-BDF4-AB8C7D849C4C}" destId="{6F03A825-BC4C-44AD-85E7-5769425DBBF4}" srcOrd="0" destOrd="0" presId="urn:microsoft.com/office/officeart/2008/layout/VerticalCurvedList"/>
    <dgm:cxn modelId="{1A086DBC-A0AD-43BB-843F-BA46E6013CF2}" type="presOf" srcId="{F77DFF3D-FE4D-4D21-99A8-8C613B87D855}" destId="{48AD06AA-907E-4A90-B945-09D032AC1B95}" srcOrd="0" destOrd="0" presId="urn:microsoft.com/office/officeart/2008/layout/VerticalCurvedList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7F55F1C1-2BB4-4EDE-A722-1B815AD54B3C}" type="presOf" srcId="{51A5A9D7-8F46-43BC-97A1-56A655BAB5F4}" destId="{DF7BD0B9-E0AA-4177-98BE-CCEC2F9A20B7}" srcOrd="0" destOrd="0" presId="urn:microsoft.com/office/officeart/2008/layout/VerticalCurvedList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307DB13C-F957-432C-B423-23C08958A6CD}" type="presOf" srcId="{4D5D44EC-A364-4386-A9A5-D0616F1BE554}" destId="{C5705EF6-2C5A-4552-8DA6-AB2938EB3123}" srcOrd="0" destOrd="0" presId="urn:microsoft.com/office/officeart/2008/layout/VerticalCurvedList"/>
    <dgm:cxn modelId="{0ADE7539-5C4B-4B66-BAE3-171436A96E1D}" type="presOf" srcId="{124E0156-7975-41C2-AAAC-E8247ABDBC25}" destId="{9F0EB63A-76B2-4D43-9212-4F2B8E06BFA6}" srcOrd="0" destOrd="0" presId="urn:microsoft.com/office/officeart/2008/layout/VerticalCurvedList"/>
    <dgm:cxn modelId="{F0CCD160-4EE7-4AB5-932A-6C1BD78B6985}" type="presOf" srcId="{0357FBC5-A181-444F-9D49-8A99972D55C5}" destId="{ED8AA8A0-09A0-441D-94E0-FD721B6B408B}" srcOrd="0" destOrd="0" presId="urn:microsoft.com/office/officeart/2008/layout/VerticalCurvedList"/>
    <dgm:cxn modelId="{130390FF-2D84-4D26-94EE-6ED3BFBA116C}" type="presParOf" srcId="{48AD06AA-907E-4A90-B945-09D032AC1B95}" destId="{63CEE3A4-B8E8-4859-B7AE-664DA66B1643}" srcOrd="0" destOrd="0" presId="urn:microsoft.com/office/officeart/2008/layout/VerticalCurvedList"/>
    <dgm:cxn modelId="{3A7CDCFE-3D0E-4DF2-8F66-17BE2E69BFB8}" type="presParOf" srcId="{63CEE3A4-B8E8-4859-B7AE-664DA66B1643}" destId="{01F18B93-1D0E-4FEE-8995-3F2BFB774CA9}" srcOrd="0" destOrd="0" presId="urn:microsoft.com/office/officeart/2008/layout/VerticalCurvedList"/>
    <dgm:cxn modelId="{E95C5039-81BA-4106-B06A-723036FE6F3D}" type="presParOf" srcId="{01F18B93-1D0E-4FEE-8995-3F2BFB774CA9}" destId="{18D95F3C-9032-4051-B501-DEF83AB437B9}" srcOrd="0" destOrd="0" presId="urn:microsoft.com/office/officeart/2008/layout/VerticalCurvedList"/>
    <dgm:cxn modelId="{CD282901-08C3-498B-8C00-9D3718BE76CB}" type="presParOf" srcId="{01F18B93-1D0E-4FEE-8995-3F2BFB774CA9}" destId="{ED8AA8A0-09A0-441D-94E0-FD721B6B408B}" srcOrd="1" destOrd="0" presId="urn:microsoft.com/office/officeart/2008/layout/VerticalCurvedList"/>
    <dgm:cxn modelId="{E64B8EB7-B54E-476E-9FA0-FFCA2A07CB98}" type="presParOf" srcId="{01F18B93-1D0E-4FEE-8995-3F2BFB774CA9}" destId="{6C497A31-1A8B-4827-B50A-7399B03A8F57}" srcOrd="2" destOrd="0" presId="urn:microsoft.com/office/officeart/2008/layout/VerticalCurvedList"/>
    <dgm:cxn modelId="{196B4257-03E6-4B57-8B81-97009FFDB231}" type="presParOf" srcId="{01F18B93-1D0E-4FEE-8995-3F2BFB774CA9}" destId="{63727C7A-6778-41D7-902D-6B06E03A4D41}" srcOrd="3" destOrd="0" presId="urn:microsoft.com/office/officeart/2008/layout/VerticalCurvedList"/>
    <dgm:cxn modelId="{FA66DA56-0D1C-412B-A9DE-90CB95DA41AA}" type="presParOf" srcId="{63CEE3A4-B8E8-4859-B7AE-664DA66B1643}" destId="{2A4AB1E4-C7D4-45A9-BEED-240ED8D9FB65}" srcOrd="1" destOrd="0" presId="urn:microsoft.com/office/officeart/2008/layout/VerticalCurvedList"/>
    <dgm:cxn modelId="{2492C7F1-2CF1-45E7-9FCF-97254C752B12}" type="presParOf" srcId="{63CEE3A4-B8E8-4859-B7AE-664DA66B1643}" destId="{54B7693E-3C55-4588-9FF5-A986315F4087}" srcOrd="2" destOrd="0" presId="urn:microsoft.com/office/officeart/2008/layout/VerticalCurvedList"/>
    <dgm:cxn modelId="{B317358C-5642-44B1-A7AA-AF3FFB0D96AC}" type="presParOf" srcId="{54B7693E-3C55-4588-9FF5-A986315F4087}" destId="{7C119E32-F316-465E-966F-18F259384F28}" srcOrd="0" destOrd="0" presId="urn:microsoft.com/office/officeart/2008/layout/VerticalCurvedList"/>
    <dgm:cxn modelId="{38C7E252-5A7E-4858-89DC-2C9C6F5B6CC9}" type="presParOf" srcId="{63CEE3A4-B8E8-4859-B7AE-664DA66B1643}" destId="{1D388541-71BA-4C02-A1C5-C7EA219E6C87}" srcOrd="3" destOrd="0" presId="urn:microsoft.com/office/officeart/2008/layout/VerticalCurvedList"/>
    <dgm:cxn modelId="{6D5B63F9-A3A2-4883-9F47-A32FA92F2584}" type="presParOf" srcId="{63CEE3A4-B8E8-4859-B7AE-664DA66B1643}" destId="{515C2BE0-134C-4299-BE70-DABB21849B0A}" srcOrd="4" destOrd="0" presId="urn:microsoft.com/office/officeart/2008/layout/VerticalCurvedList"/>
    <dgm:cxn modelId="{B810557F-9A4E-4E0A-91BA-40D4B20AA36F}" type="presParOf" srcId="{515C2BE0-134C-4299-BE70-DABB21849B0A}" destId="{9B16083A-7E18-45FB-98EF-B4F520D44970}" srcOrd="0" destOrd="0" presId="urn:microsoft.com/office/officeart/2008/layout/VerticalCurvedList"/>
    <dgm:cxn modelId="{439A4DD0-2DA7-4032-8393-70756408184E}" type="presParOf" srcId="{63CEE3A4-B8E8-4859-B7AE-664DA66B1643}" destId="{DF7BD0B9-E0AA-4177-98BE-CCEC2F9A20B7}" srcOrd="5" destOrd="0" presId="urn:microsoft.com/office/officeart/2008/layout/VerticalCurvedList"/>
    <dgm:cxn modelId="{54A5F40A-8D66-4665-9A6A-BAFBA81338FB}" type="presParOf" srcId="{63CEE3A4-B8E8-4859-B7AE-664DA66B1643}" destId="{076E19CA-2EDF-4386-AD78-DC751373EC8D}" srcOrd="6" destOrd="0" presId="urn:microsoft.com/office/officeart/2008/layout/VerticalCurvedList"/>
    <dgm:cxn modelId="{97795D5C-CB48-488E-98ED-9653959069DC}" type="presParOf" srcId="{076E19CA-2EDF-4386-AD78-DC751373EC8D}" destId="{F72C0616-75F9-408D-92E7-FE7482E9A7B7}" srcOrd="0" destOrd="0" presId="urn:microsoft.com/office/officeart/2008/layout/VerticalCurvedList"/>
    <dgm:cxn modelId="{CC653970-9971-4689-B3D4-489F76407590}" type="presParOf" srcId="{63CEE3A4-B8E8-4859-B7AE-664DA66B1643}" destId="{28CF9EED-2A01-49CA-8CA6-7853B81BE24E}" srcOrd="7" destOrd="0" presId="urn:microsoft.com/office/officeart/2008/layout/VerticalCurvedList"/>
    <dgm:cxn modelId="{5F34E376-25BE-40B8-8D85-2BA091CEA876}" type="presParOf" srcId="{63CEE3A4-B8E8-4859-B7AE-664DA66B1643}" destId="{C7392D63-CF47-40C3-B40B-BA7230B17AE4}" srcOrd="8" destOrd="0" presId="urn:microsoft.com/office/officeart/2008/layout/VerticalCurvedList"/>
    <dgm:cxn modelId="{BBFFDF43-6FBC-426F-8309-4EA7B774F090}" type="presParOf" srcId="{C7392D63-CF47-40C3-B40B-BA7230B17AE4}" destId="{3C638E76-F021-4EC0-A166-9641608B8BD3}" srcOrd="0" destOrd="0" presId="urn:microsoft.com/office/officeart/2008/layout/VerticalCurvedList"/>
    <dgm:cxn modelId="{25B2F894-A7E3-4904-A29B-95789EE21540}" type="presParOf" srcId="{63CEE3A4-B8E8-4859-B7AE-664DA66B1643}" destId="{6F03A825-BC4C-44AD-85E7-5769425DBBF4}" srcOrd="9" destOrd="0" presId="urn:microsoft.com/office/officeart/2008/layout/VerticalCurvedList"/>
    <dgm:cxn modelId="{3D6F373D-EA6B-49F5-B7E9-793014B9D7D4}" type="presParOf" srcId="{63CEE3A4-B8E8-4859-B7AE-664DA66B1643}" destId="{869DC553-B2AC-45E9-8E04-A7B5D1E1A2EE}" srcOrd="10" destOrd="0" presId="urn:microsoft.com/office/officeart/2008/layout/VerticalCurvedList"/>
    <dgm:cxn modelId="{9C9527BC-CD67-4D87-AC45-4CD9D88CCDE3}" type="presParOf" srcId="{869DC553-B2AC-45E9-8E04-A7B5D1E1A2EE}" destId="{CDC92733-0C55-4BFA-8FDE-FB4AEA02872F}" srcOrd="0" destOrd="0" presId="urn:microsoft.com/office/officeart/2008/layout/VerticalCurvedList"/>
    <dgm:cxn modelId="{FF47540A-5095-4B1A-B070-99705FA964F4}" type="presParOf" srcId="{63CEE3A4-B8E8-4859-B7AE-664DA66B1643}" destId="{C5705EF6-2C5A-4552-8DA6-AB2938EB3123}" srcOrd="11" destOrd="0" presId="urn:microsoft.com/office/officeart/2008/layout/VerticalCurvedList"/>
    <dgm:cxn modelId="{E6287F6E-E1CB-4270-AFDF-D715C61E25F5}" type="presParOf" srcId="{63CEE3A4-B8E8-4859-B7AE-664DA66B1643}" destId="{5B0411AA-7787-4F5C-A21A-787F910A5AD0}" srcOrd="12" destOrd="0" presId="urn:microsoft.com/office/officeart/2008/layout/VerticalCurvedList"/>
    <dgm:cxn modelId="{F344F4A2-D98D-424C-A4F3-6BAE5EF2D20F}" type="presParOf" srcId="{5B0411AA-7787-4F5C-A21A-787F910A5AD0}" destId="{CF01A281-17BA-496C-BAE6-230A00FE1091}" srcOrd="0" destOrd="0" presId="urn:microsoft.com/office/officeart/2008/layout/VerticalCurvedList"/>
    <dgm:cxn modelId="{3DD47F0B-37A6-48B1-9EF4-1590CEA2A433}" type="presParOf" srcId="{63CEE3A4-B8E8-4859-B7AE-664DA66B1643}" destId="{9F0EB63A-76B2-4D43-9212-4F2B8E06BFA6}" srcOrd="13" destOrd="0" presId="urn:microsoft.com/office/officeart/2008/layout/VerticalCurvedList"/>
    <dgm:cxn modelId="{4C58FA20-0FCD-4A17-B0E5-3538A5559FE6}" type="presParOf" srcId="{63CEE3A4-B8E8-4859-B7AE-664DA66B1643}" destId="{97376279-482A-4EF1-AE62-CBCF94C893A3}" srcOrd="14" destOrd="0" presId="urn:microsoft.com/office/officeart/2008/layout/VerticalCurvedList"/>
    <dgm:cxn modelId="{7EF5BEF7-F9B2-4E52-AF7A-EEB1DE99E6A8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8D4A766-FBFB-43C6-81CF-70B79D98613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F01D8F-7703-4888-BFEA-CCC667A2D55B}">
      <dgm:prSet phldrT="[Text]" custT="1"/>
      <dgm:spPr/>
      <dgm:t>
        <a:bodyPr/>
        <a:lstStyle/>
        <a:p>
          <a:r>
            <a:rPr lang="es-ES_tradnl" sz="1400" smtClean="0"/>
            <a:t>Decision</a:t>
          </a:r>
          <a:endParaRPr lang="en-US" sz="900"/>
        </a:p>
      </dgm:t>
    </dgm:pt>
    <dgm:pt modelId="{DC35A41E-C73B-4439-B48C-CA47A08EC51C}" type="parTrans" cxnId="{AF75A4DB-99B5-4BE8-BB51-19AE6E561309}">
      <dgm:prSet/>
      <dgm:spPr/>
      <dgm:t>
        <a:bodyPr/>
        <a:lstStyle/>
        <a:p>
          <a:endParaRPr lang="en-US"/>
        </a:p>
      </dgm:t>
    </dgm:pt>
    <dgm:pt modelId="{1E47BBB7-D2CE-4846-BACE-6CD0EE24AB41}" type="sibTrans" cxnId="{AF75A4DB-99B5-4BE8-BB51-19AE6E561309}">
      <dgm:prSet/>
      <dgm:spPr/>
      <dgm:t>
        <a:bodyPr/>
        <a:lstStyle/>
        <a:p>
          <a:endParaRPr lang="en-US"/>
        </a:p>
      </dgm:t>
    </dgm:pt>
    <dgm:pt modelId="{90F27338-D0E3-4813-B12A-0A7F9C8C51EA}">
      <dgm:prSet custT="1"/>
      <dgm:spPr/>
      <dgm:t>
        <a:bodyPr/>
        <a:lstStyle/>
        <a:p>
          <a:r>
            <a:rPr lang="es-ES_tradnl" sz="1400" smtClean="0"/>
            <a:t>Analysis</a:t>
          </a:r>
          <a:endParaRPr lang="es-ES_tradnl" sz="900" smtClean="0"/>
        </a:p>
      </dgm:t>
    </dgm:pt>
    <dgm:pt modelId="{C4E88AA8-E6F2-4D6A-AAC6-45372C786CB3}" type="parTrans" cxnId="{6F7D1C29-554F-4703-A4A8-765A226CCD6D}">
      <dgm:prSet/>
      <dgm:spPr/>
      <dgm:t>
        <a:bodyPr/>
        <a:lstStyle/>
        <a:p>
          <a:endParaRPr lang="en-US"/>
        </a:p>
      </dgm:t>
    </dgm:pt>
    <dgm:pt modelId="{29E7A7CB-41A8-4F99-84EC-660DFEC28F97}" type="sibTrans" cxnId="{6F7D1C29-554F-4703-A4A8-765A226CCD6D}">
      <dgm:prSet/>
      <dgm:spPr/>
      <dgm:t>
        <a:bodyPr/>
        <a:lstStyle/>
        <a:p>
          <a:endParaRPr lang="en-US"/>
        </a:p>
      </dgm:t>
    </dgm:pt>
    <dgm:pt modelId="{445562C6-F049-47DE-A066-CFAF528FFF69}">
      <dgm:prSet custT="1"/>
      <dgm:spPr/>
      <dgm:t>
        <a:bodyPr/>
        <a:lstStyle/>
        <a:p>
          <a:r>
            <a:rPr lang="es-ES_tradnl" sz="1400" smtClean="0"/>
            <a:t>Design</a:t>
          </a:r>
          <a:endParaRPr lang="es-ES_tradnl" sz="900" smtClean="0"/>
        </a:p>
      </dgm:t>
    </dgm:pt>
    <dgm:pt modelId="{B81565B3-70F4-43D5-9559-234BDA8565B8}" type="parTrans" cxnId="{25D81B23-9CA3-4408-A667-E58AC853800C}">
      <dgm:prSet/>
      <dgm:spPr/>
      <dgm:t>
        <a:bodyPr/>
        <a:lstStyle/>
        <a:p>
          <a:endParaRPr lang="en-US"/>
        </a:p>
      </dgm:t>
    </dgm:pt>
    <dgm:pt modelId="{3135559B-2540-4584-B1D8-54A1AB971260}" type="sibTrans" cxnId="{25D81B23-9CA3-4408-A667-E58AC853800C}">
      <dgm:prSet/>
      <dgm:spPr/>
      <dgm:t>
        <a:bodyPr/>
        <a:lstStyle/>
        <a:p>
          <a:endParaRPr lang="en-US"/>
        </a:p>
      </dgm:t>
    </dgm:pt>
    <dgm:pt modelId="{7A6BA400-02C1-4679-85FA-910098AD5C25}">
      <dgm:prSet custT="1"/>
      <dgm:spPr/>
      <dgm:t>
        <a:bodyPr/>
        <a:lstStyle/>
        <a:p>
          <a:r>
            <a:rPr lang="es-ES_tradnl" sz="1400" smtClean="0"/>
            <a:t>Implementation</a:t>
          </a:r>
          <a:endParaRPr lang="es-ES_tradnl" sz="800" smtClean="0"/>
        </a:p>
      </dgm:t>
    </dgm:pt>
    <dgm:pt modelId="{A59B2A34-8B5A-4213-8AFD-585E2390B987}" type="parTrans" cxnId="{ED08FA94-590D-4316-A665-2980A1DD9FE7}">
      <dgm:prSet/>
      <dgm:spPr/>
      <dgm:t>
        <a:bodyPr/>
        <a:lstStyle/>
        <a:p>
          <a:endParaRPr lang="en-US"/>
        </a:p>
      </dgm:t>
    </dgm:pt>
    <dgm:pt modelId="{B378CB3F-FCCD-459A-BED3-8D81DBC4EAF9}" type="sibTrans" cxnId="{ED08FA94-590D-4316-A665-2980A1DD9FE7}">
      <dgm:prSet/>
      <dgm:spPr/>
      <dgm:t>
        <a:bodyPr/>
        <a:lstStyle/>
        <a:p>
          <a:endParaRPr lang="en-US"/>
        </a:p>
      </dgm:t>
    </dgm:pt>
    <dgm:pt modelId="{F2D4BDB0-DAD2-419C-9AD4-594EF8035A2E}">
      <dgm:prSet custT="1"/>
      <dgm:spPr/>
      <dgm:t>
        <a:bodyPr/>
        <a:lstStyle/>
        <a:p>
          <a:r>
            <a:rPr lang="es-ES_tradnl" sz="1400" smtClean="0"/>
            <a:t>Validation</a:t>
          </a:r>
          <a:endParaRPr lang="en-US" sz="800"/>
        </a:p>
      </dgm:t>
    </dgm:pt>
    <dgm:pt modelId="{39D8BB1F-3B6C-44EB-93BD-2AFF579714F6}" type="parTrans" cxnId="{30D0CFC7-31FB-46F7-92F6-F27332BC954E}">
      <dgm:prSet/>
      <dgm:spPr/>
      <dgm:t>
        <a:bodyPr/>
        <a:lstStyle/>
        <a:p>
          <a:endParaRPr lang="en-US"/>
        </a:p>
      </dgm:t>
    </dgm:pt>
    <dgm:pt modelId="{056EB873-F508-4152-9F9E-8C635BCD3BF4}" type="sibTrans" cxnId="{30D0CFC7-31FB-46F7-92F6-F27332BC954E}">
      <dgm:prSet/>
      <dgm:spPr/>
      <dgm:t>
        <a:bodyPr/>
        <a:lstStyle/>
        <a:p>
          <a:endParaRPr lang="en-US"/>
        </a:p>
      </dgm:t>
    </dgm:pt>
    <dgm:pt modelId="{775F152F-8645-4741-BC8D-39DADB35B4D3}">
      <dgm:prSet phldrT="[Text]"/>
      <dgm:spPr/>
      <dgm:t>
        <a:bodyPr/>
        <a:lstStyle/>
        <a:p>
          <a:r>
            <a:rPr lang="es-ES_tradnl" smtClean="0"/>
            <a:t>Create a new one or reuse an existing one</a:t>
          </a:r>
          <a:endParaRPr lang="en-US"/>
        </a:p>
      </dgm:t>
    </dgm:pt>
    <dgm:pt modelId="{354B0FA1-CD1D-4150-BCEF-A9BCB43C0CC8}" type="parTrans" cxnId="{8C35BFF2-4D03-49E5-B561-FA7BC0524EF3}">
      <dgm:prSet/>
      <dgm:spPr/>
      <dgm:t>
        <a:bodyPr/>
        <a:lstStyle/>
        <a:p>
          <a:endParaRPr lang="en-US"/>
        </a:p>
      </dgm:t>
    </dgm:pt>
    <dgm:pt modelId="{D9AB9671-7ABA-44D4-AADF-B009ED0FAF9C}" type="sibTrans" cxnId="{8C35BFF2-4D03-49E5-B561-FA7BC0524EF3}">
      <dgm:prSet/>
      <dgm:spPr/>
      <dgm:t>
        <a:bodyPr/>
        <a:lstStyle/>
        <a:p>
          <a:endParaRPr lang="en-US"/>
        </a:p>
      </dgm:t>
    </dgm:pt>
    <dgm:pt modelId="{35752AE6-BF33-46FE-B5B6-06C932F2C5C3}">
      <dgm:prSet phldrT="[Text]"/>
      <dgm:spPr/>
      <dgm:t>
        <a:bodyPr/>
        <a:lstStyle/>
        <a:p>
          <a:r>
            <a:rPr lang="es-ES_tradnl" smtClean="0"/>
            <a:t>Enable non-technical users to participate</a:t>
          </a:r>
          <a:endParaRPr lang="en-US"/>
        </a:p>
      </dgm:t>
    </dgm:pt>
    <dgm:pt modelId="{CF0AEE6F-1FBF-4213-8CA6-48E835051325}" type="parTrans" cxnId="{1485ACA1-70A2-4640-8F44-AE601FE47DC3}">
      <dgm:prSet/>
      <dgm:spPr/>
      <dgm:t>
        <a:bodyPr/>
        <a:lstStyle/>
        <a:p>
          <a:endParaRPr lang="en-US"/>
        </a:p>
      </dgm:t>
    </dgm:pt>
    <dgm:pt modelId="{7FB37CCD-6FA5-4C0B-BBCC-C4B1E868B0E6}" type="sibTrans" cxnId="{1485ACA1-70A2-4640-8F44-AE601FE47DC3}">
      <dgm:prSet/>
      <dgm:spPr/>
      <dgm:t>
        <a:bodyPr/>
        <a:lstStyle/>
        <a:p>
          <a:endParaRPr lang="en-US"/>
        </a:p>
      </dgm:t>
    </dgm:pt>
    <dgm:pt modelId="{70F51369-6674-4075-B08D-9A4FD889427B}">
      <dgm:prSet/>
      <dgm:spPr/>
      <dgm:t>
        <a:bodyPr/>
        <a:lstStyle/>
        <a:p>
          <a:r>
            <a:rPr lang="es-ES_tradnl" smtClean="0"/>
            <a:t>Problem domain identified</a:t>
          </a:r>
        </a:p>
      </dgm:t>
    </dgm:pt>
    <dgm:pt modelId="{7C5B43F3-E68A-4E25-B51E-9A8652535B89}" type="parTrans" cxnId="{D82A9DF4-5AB5-4434-B818-6465FBE94F7A}">
      <dgm:prSet/>
      <dgm:spPr/>
      <dgm:t>
        <a:bodyPr/>
        <a:lstStyle/>
        <a:p>
          <a:endParaRPr lang="en-US"/>
        </a:p>
      </dgm:t>
    </dgm:pt>
    <dgm:pt modelId="{C5DF8B10-80BC-4141-95E7-2EDAE1E8468F}" type="sibTrans" cxnId="{D82A9DF4-5AB5-4434-B818-6465FBE94F7A}">
      <dgm:prSet/>
      <dgm:spPr/>
      <dgm:t>
        <a:bodyPr/>
        <a:lstStyle/>
        <a:p>
          <a:endParaRPr lang="en-US"/>
        </a:p>
      </dgm:t>
    </dgm:pt>
    <dgm:pt modelId="{B0D26302-D144-460D-BFEC-BBD5133F82BC}">
      <dgm:prSet/>
      <dgm:spPr/>
      <dgm:t>
        <a:bodyPr/>
        <a:lstStyle/>
        <a:p>
          <a:r>
            <a:rPr lang="es-ES_tradnl" smtClean="0"/>
            <a:t>Domain knowledge gathered from end-users</a:t>
          </a:r>
        </a:p>
      </dgm:t>
    </dgm:pt>
    <dgm:pt modelId="{15BE0341-B69D-4308-BAB8-C81EC6898FAD}" type="parTrans" cxnId="{950D3DD1-8F73-4BA7-AC5A-40DDDEF14A7F}">
      <dgm:prSet/>
      <dgm:spPr/>
      <dgm:t>
        <a:bodyPr/>
        <a:lstStyle/>
        <a:p>
          <a:endParaRPr lang="en-US"/>
        </a:p>
      </dgm:t>
    </dgm:pt>
    <dgm:pt modelId="{B4ED05F5-01BF-4FD6-B7C0-F378B0C98922}" type="sibTrans" cxnId="{950D3DD1-8F73-4BA7-AC5A-40DDDEF14A7F}">
      <dgm:prSet/>
      <dgm:spPr/>
      <dgm:t>
        <a:bodyPr/>
        <a:lstStyle/>
        <a:p>
          <a:endParaRPr lang="en-US"/>
        </a:p>
      </dgm:t>
    </dgm:pt>
    <dgm:pt modelId="{329A2B3D-F893-4FB1-B7E6-AA8EA9843065}">
      <dgm:prSet/>
      <dgm:spPr/>
      <dgm:t>
        <a:bodyPr/>
        <a:lstStyle/>
        <a:p>
          <a:r>
            <a:rPr lang="es-ES_tradnl" smtClean="0"/>
            <a:t>Domain model: Scope, vocabulary, concepts, commonalities and variabilities</a:t>
          </a:r>
        </a:p>
      </dgm:t>
    </dgm:pt>
    <dgm:pt modelId="{9AD5C012-3C25-4D18-9954-D6F46387E619}" type="parTrans" cxnId="{1AC21477-F575-4CAE-A20C-37492191DE29}">
      <dgm:prSet/>
      <dgm:spPr/>
      <dgm:t>
        <a:bodyPr/>
        <a:lstStyle/>
        <a:p>
          <a:endParaRPr lang="en-US"/>
        </a:p>
      </dgm:t>
    </dgm:pt>
    <dgm:pt modelId="{FB0DE37A-A424-4789-BC3B-1DC24909FC57}" type="sibTrans" cxnId="{1AC21477-F575-4CAE-A20C-37492191DE29}">
      <dgm:prSet/>
      <dgm:spPr/>
      <dgm:t>
        <a:bodyPr/>
        <a:lstStyle/>
        <a:p>
          <a:endParaRPr lang="en-US"/>
        </a:p>
      </dgm:t>
    </dgm:pt>
    <dgm:pt modelId="{9470C92B-0DE4-4C41-A6DF-B934E9E01956}">
      <dgm:prSet/>
      <dgm:spPr/>
      <dgm:t>
        <a:bodyPr/>
        <a:lstStyle/>
        <a:p>
          <a:r>
            <a:rPr lang="es-ES_tradnl" smtClean="0"/>
            <a:t>Define the DSL components (abstract and concrete syntaxes, semantics)</a:t>
          </a:r>
        </a:p>
      </dgm:t>
    </dgm:pt>
    <dgm:pt modelId="{10DB6371-C6B9-469D-8F28-B6DDD2845A08}" type="parTrans" cxnId="{3677A496-929C-4B97-8BBE-C3D1670E3091}">
      <dgm:prSet/>
      <dgm:spPr/>
      <dgm:t>
        <a:bodyPr/>
        <a:lstStyle/>
        <a:p>
          <a:endParaRPr lang="en-US"/>
        </a:p>
      </dgm:t>
    </dgm:pt>
    <dgm:pt modelId="{E07E73F6-6391-4B36-9ECC-157A041A99D0}" type="sibTrans" cxnId="{3677A496-929C-4B97-8BBE-C3D1670E3091}">
      <dgm:prSet/>
      <dgm:spPr/>
      <dgm:t>
        <a:bodyPr/>
        <a:lstStyle/>
        <a:p>
          <a:endParaRPr lang="en-US"/>
        </a:p>
      </dgm:t>
    </dgm:pt>
    <dgm:pt modelId="{0630AD4D-33E5-4486-88A5-2C87D1415023}">
      <dgm:prSet/>
      <dgm:spPr/>
      <dgm:t>
        <a:bodyPr/>
        <a:lstStyle/>
        <a:p>
          <a:r>
            <a:rPr lang="es-ES_tradnl" smtClean="0"/>
            <a:t>Decide best approach to implement the language</a:t>
          </a:r>
        </a:p>
      </dgm:t>
    </dgm:pt>
    <dgm:pt modelId="{88CEF00C-2280-48CE-BFC9-B20D30E8F6EE}" type="parTrans" cxnId="{33A32AB5-008B-4469-BE6C-3316DC542A0C}">
      <dgm:prSet/>
      <dgm:spPr/>
      <dgm:t>
        <a:bodyPr/>
        <a:lstStyle/>
        <a:p>
          <a:endParaRPr lang="en-US"/>
        </a:p>
      </dgm:t>
    </dgm:pt>
    <dgm:pt modelId="{D355CD5B-45F5-4A64-A185-4228ABE55E2C}" type="sibTrans" cxnId="{33A32AB5-008B-4469-BE6C-3316DC542A0C}">
      <dgm:prSet/>
      <dgm:spPr/>
      <dgm:t>
        <a:bodyPr/>
        <a:lstStyle/>
        <a:p>
          <a:endParaRPr lang="en-US"/>
        </a:p>
      </dgm:t>
    </dgm:pt>
    <dgm:pt modelId="{157386A2-FCA3-4729-8923-5AE3ECDB25BD}">
      <dgm:prSet/>
      <dgm:spPr/>
      <dgm:t>
        <a:bodyPr/>
        <a:lstStyle/>
        <a:p>
          <a:r>
            <a:rPr lang="es-ES_tradnl" smtClean="0"/>
            <a:t>Develop DSL components (Xtext, EMFText, GMF, etc…)</a:t>
          </a:r>
        </a:p>
      </dgm:t>
    </dgm:pt>
    <dgm:pt modelId="{B4A5519A-2C2D-4ABA-BD8A-9DB4CF3ABC7F}" type="parTrans" cxnId="{3D59751F-6AAF-4F2E-9F19-FCBE432914C5}">
      <dgm:prSet/>
      <dgm:spPr/>
      <dgm:t>
        <a:bodyPr/>
        <a:lstStyle/>
        <a:p>
          <a:endParaRPr lang="en-US"/>
        </a:p>
      </dgm:t>
    </dgm:pt>
    <dgm:pt modelId="{F0326786-283A-4DC8-9A5C-51BB0EA111E2}" type="sibTrans" cxnId="{3D59751F-6AAF-4F2E-9F19-FCBE432914C5}">
      <dgm:prSet/>
      <dgm:spPr/>
      <dgm:t>
        <a:bodyPr/>
        <a:lstStyle/>
        <a:p>
          <a:endParaRPr lang="en-US"/>
        </a:p>
      </dgm:t>
    </dgm:pt>
    <dgm:pt modelId="{475BF278-7749-43B7-BFFC-5C5AA61642DB}">
      <dgm:prSet/>
      <dgm:spPr/>
      <dgm:t>
        <a:bodyPr/>
        <a:lstStyle/>
        <a:p>
          <a:r>
            <a:rPr lang="es-ES_tradnl" smtClean="0"/>
            <a:t>If it is executable, develop the corresponding interpreter or compiler</a:t>
          </a:r>
        </a:p>
      </dgm:t>
    </dgm:pt>
    <dgm:pt modelId="{6F6B8FBA-266D-45D6-8F44-4D9C1A2D59A3}" type="parTrans" cxnId="{77D3E6F4-A784-4294-B050-A522D28BD447}">
      <dgm:prSet/>
      <dgm:spPr/>
      <dgm:t>
        <a:bodyPr/>
        <a:lstStyle/>
        <a:p>
          <a:endParaRPr lang="en-US"/>
        </a:p>
      </dgm:t>
    </dgm:pt>
    <dgm:pt modelId="{E96B199A-7035-4BB7-A129-B733DBCCAAB5}" type="sibTrans" cxnId="{77D3E6F4-A784-4294-B050-A522D28BD447}">
      <dgm:prSet/>
      <dgm:spPr/>
      <dgm:t>
        <a:bodyPr/>
        <a:lstStyle/>
        <a:p>
          <a:endParaRPr lang="en-US"/>
        </a:p>
      </dgm:t>
    </dgm:pt>
    <dgm:pt modelId="{1310C6B5-A1F3-4B9E-8C39-2D4CF087A59A}">
      <dgm:prSet/>
      <dgm:spPr/>
      <dgm:t>
        <a:bodyPr/>
        <a:lstStyle/>
        <a:p>
          <a:r>
            <a:rPr lang="es-ES_tradnl" smtClean="0"/>
            <a:t>Test the language</a:t>
          </a:r>
          <a:endParaRPr lang="en-US"/>
        </a:p>
      </dgm:t>
    </dgm:pt>
    <dgm:pt modelId="{D1797E37-9115-4115-9A61-8E799F7CBB85}" type="parTrans" cxnId="{1676D2A8-A524-4E5E-BE30-05CD901FE6FA}">
      <dgm:prSet/>
      <dgm:spPr/>
      <dgm:t>
        <a:bodyPr/>
        <a:lstStyle/>
        <a:p>
          <a:endParaRPr lang="en-US"/>
        </a:p>
      </dgm:t>
    </dgm:pt>
    <dgm:pt modelId="{7027972E-4BE7-4704-8D77-EB064B3B8B99}" type="sibTrans" cxnId="{1676D2A8-A524-4E5E-BE30-05CD901FE6FA}">
      <dgm:prSet/>
      <dgm:spPr/>
      <dgm:t>
        <a:bodyPr/>
        <a:lstStyle/>
        <a:p>
          <a:endParaRPr lang="en-US"/>
        </a:p>
      </dgm:t>
    </dgm:pt>
    <dgm:pt modelId="{4507462C-9EFF-415B-B2AA-5A55031EBEF9}">
      <dgm:prSet/>
      <dgm:spPr/>
      <dgm:t>
        <a:bodyPr/>
        <a:lstStyle/>
        <a:p>
          <a:r>
            <a:rPr lang="es-ES_tradnl" smtClean="0"/>
            <a:t>Validate the language with the end-user</a:t>
          </a:r>
          <a:endParaRPr lang="en-US"/>
        </a:p>
      </dgm:t>
    </dgm:pt>
    <dgm:pt modelId="{B119B9AE-9DA5-4ADE-B825-A19CE2CF7EAE}" type="parTrans" cxnId="{C824FDE1-5BF9-48C5-B153-834BFBA93F58}">
      <dgm:prSet/>
      <dgm:spPr/>
      <dgm:t>
        <a:bodyPr/>
        <a:lstStyle/>
        <a:p>
          <a:endParaRPr lang="en-US"/>
        </a:p>
      </dgm:t>
    </dgm:pt>
    <dgm:pt modelId="{0B7BCBFA-69CD-4B6E-9AEE-5A5F215B21D8}" type="sibTrans" cxnId="{C824FDE1-5BF9-48C5-B153-834BFBA93F58}">
      <dgm:prSet/>
      <dgm:spPr/>
      <dgm:t>
        <a:bodyPr/>
        <a:lstStyle/>
        <a:p>
          <a:endParaRPr lang="en-US"/>
        </a:p>
      </dgm:t>
    </dgm:pt>
    <dgm:pt modelId="{4B7D9FDD-2574-455A-B823-1299F416F187}" type="pres">
      <dgm:prSet presAssocID="{A8D4A766-FBFB-43C6-81CF-70B79D9861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45743-5114-4942-8637-8B215C562F58}" type="pres">
      <dgm:prSet presAssocID="{CFF01D8F-7703-4888-BFEA-CCC667A2D55B}" presName="composite" presStyleCnt="0"/>
      <dgm:spPr/>
      <dgm:t>
        <a:bodyPr/>
        <a:lstStyle/>
        <a:p>
          <a:endParaRPr lang="en-US"/>
        </a:p>
      </dgm:t>
    </dgm:pt>
    <dgm:pt modelId="{E042B410-98B8-4163-843D-B9057FAA19FC}" type="pres">
      <dgm:prSet presAssocID="{CFF01D8F-7703-4888-BFEA-CCC667A2D5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AAA40-83E4-4A75-B34B-30DD9DBDECE0}" type="pres">
      <dgm:prSet presAssocID="{CFF01D8F-7703-4888-BFEA-CCC667A2D5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7B9C1-E096-4644-91A6-D15F532CD264}" type="pres">
      <dgm:prSet presAssocID="{1E47BBB7-D2CE-4846-BACE-6CD0EE24AB41}" presName="sp" presStyleCnt="0"/>
      <dgm:spPr/>
      <dgm:t>
        <a:bodyPr/>
        <a:lstStyle/>
        <a:p>
          <a:endParaRPr lang="en-US"/>
        </a:p>
      </dgm:t>
    </dgm:pt>
    <dgm:pt modelId="{1065DC5E-3119-4FCD-9772-6D29CA6C6FF6}" type="pres">
      <dgm:prSet presAssocID="{90F27338-D0E3-4813-B12A-0A7F9C8C51EA}" presName="composite" presStyleCnt="0"/>
      <dgm:spPr/>
      <dgm:t>
        <a:bodyPr/>
        <a:lstStyle/>
        <a:p>
          <a:endParaRPr lang="en-US"/>
        </a:p>
      </dgm:t>
    </dgm:pt>
    <dgm:pt modelId="{1B4EA41F-353C-4666-8417-77653CF0056C}" type="pres">
      <dgm:prSet presAssocID="{90F27338-D0E3-4813-B12A-0A7F9C8C51E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79052-4740-44D2-86BC-D1D34C51A947}" type="pres">
      <dgm:prSet presAssocID="{90F27338-D0E3-4813-B12A-0A7F9C8C51E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FABB4-A614-43D4-986B-0BD8894067E9}" type="pres">
      <dgm:prSet presAssocID="{29E7A7CB-41A8-4F99-84EC-660DFEC28F97}" presName="sp" presStyleCnt="0"/>
      <dgm:spPr/>
      <dgm:t>
        <a:bodyPr/>
        <a:lstStyle/>
        <a:p>
          <a:endParaRPr lang="en-US"/>
        </a:p>
      </dgm:t>
    </dgm:pt>
    <dgm:pt modelId="{1DD14384-2A2D-4A1C-B7A7-DA128339F03F}" type="pres">
      <dgm:prSet presAssocID="{445562C6-F049-47DE-A066-CFAF528FFF69}" presName="composite" presStyleCnt="0"/>
      <dgm:spPr/>
      <dgm:t>
        <a:bodyPr/>
        <a:lstStyle/>
        <a:p>
          <a:endParaRPr lang="en-US"/>
        </a:p>
      </dgm:t>
    </dgm:pt>
    <dgm:pt modelId="{1CA713DB-8B6F-45DB-96AF-6CB65B19934B}" type="pres">
      <dgm:prSet presAssocID="{445562C6-F049-47DE-A066-CFAF528FFF6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23E06-5492-4E8C-8AC7-3930BA77CB35}" type="pres">
      <dgm:prSet presAssocID="{445562C6-F049-47DE-A066-CFAF528FFF6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0A49-4BE8-4232-91C6-793855155851}" type="pres">
      <dgm:prSet presAssocID="{3135559B-2540-4584-B1D8-54A1AB971260}" presName="sp" presStyleCnt="0"/>
      <dgm:spPr/>
      <dgm:t>
        <a:bodyPr/>
        <a:lstStyle/>
        <a:p>
          <a:endParaRPr lang="en-US"/>
        </a:p>
      </dgm:t>
    </dgm:pt>
    <dgm:pt modelId="{4B445258-7151-449D-8A75-1E9E6372FDC7}" type="pres">
      <dgm:prSet presAssocID="{7A6BA400-02C1-4679-85FA-910098AD5C25}" presName="composite" presStyleCnt="0"/>
      <dgm:spPr/>
      <dgm:t>
        <a:bodyPr/>
        <a:lstStyle/>
        <a:p>
          <a:endParaRPr lang="en-US"/>
        </a:p>
      </dgm:t>
    </dgm:pt>
    <dgm:pt modelId="{3041C5E6-1640-4539-B95A-7B924EA53E40}" type="pres">
      <dgm:prSet presAssocID="{7A6BA400-02C1-4679-85FA-910098AD5C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F02EA-5A2B-4486-8B07-FED32E4F2237}" type="pres">
      <dgm:prSet presAssocID="{7A6BA400-02C1-4679-85FA-910098AD5C2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132E6-1A11-4F58-A31F-2838EDF11A37}" type="pres">
      <dgm:prSet presAssocID="{B378CB3F-FCCD-459A-BED3-8D81DBC4EAF9}" presName="sp" presStyleCnt="0"/>
      <dgm:spPr/>
      <dgm:t>
        <a:bodyPr/>
        <a:lstStyle/>
        <a:p>
          <a:endParaRPr lang="en-US"/>
        </a:p>
      </dgm:t>
    </dgm:pt>
    <dgm:pt modelId="{92FB82A0-B446-4A91-8F15-D3233327B3BB}" type="pres">
      <dgm:prSet presAssocID="{F2D4BDB0-DAD2-419C-9AD4-594EF8035A2E}" presName="composite" presStyleCnt="0"/>
      <dgm:spPr/>
      <dgm:t>
        <a:bodyPr/>
        <a:lstStyle/>
        <a:p>
          <a:endParaRPr lang="en-US"/>
        </a:p>
      </dgm:t>
    </dgm:pt>
    <dgm:pt modelId="{EAA46D3A-93D5-4FED-911F-ABD3268FFAD0}" type="pres">
      <dgm:prSet presAssocID="{F2D4BDB0-DAD2-419C-9AD4-594EF8035A2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66E40-09D4-4021-ACDD-953D26231AF4}" type="pres">
      <dgm:prSet presAssocID="{F2D4BDB0-DAD2-419C-9AD4-594EF8035A2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3E8461-D967-499E-94AB-12D1F9985D25}" type="presOf" srcId="{157386A2-FCA3-4729-8923-5AE3ECDB25BD}" destId="{264F02EA-5A2B-4486-8B07-FED32E4F2237}" srcOrd="0" destOrd="0" presId="urn:microsoft.com/office/officeart/2005/8/layout/chevron2"/>
    <dgm:cxn modelId="{80ED98F2-A319-4169-9A07-91C8C26B9CA8}" type="presOf" srcId="{0630AD4D-33E5-4486-88A5-2C87D1415023}" destId="{2CE23E06-5492-4E8C-8AC7-3930BA77CB35}" srcOrd="0" destOrd="1" presId="urn:microsoft.com/office/officeart/2005/8/layout/chevron2"/>
    <dgm:cxn modelId="{582933FC-FFCC-4732-A4BD-CD04267216FC}" type="presOf" srcId="{CFF01D8F-7703-4888-BFEA-CCC667A2D55B}" destId="{E042B410-98B8-4163-843D-B9057FAA19FC}" srcOrd="0" destOrd="0" presId="urn:microsoft.com/office/officeart/2005/8/layout/chevron2"/>
    <dgm:cxn modelId="{601A8C3A-1143-4465-B79A-D7590CA01E07}" type="presOf" srcId="{329A2B3D-F893-4FB1-B7E6-AA8EA9843065}" destId="{B4379052-4740-44D2-86BC-D1D34C51A947}" srcOrd="0" destOrd="2" presId="urn:microsoft.com/office/officeart/2005/8/layout/chevron2"/>
    <dgm:cxn modelId="{950D3DD1-8F73-4BA7-AC5A-40DDDEF14A7F}" srcId="{90F27338-D0E3-4813-B12A-0A7F9C8C51EA}" destId="{B0D26302-D144-460D-BFEC-BBD5133F82BC}" srcOrd="1" destOrd="0" parTransId="{15BE0341-B69D-4308-BAB8-C81EC6898FAD}" sibTransId="{B4ED05F5-01BF-4FD6-B7C0-F378B0C98922}"/>
    <dgm:cxn modelId="{30D0CFC7-31FB-46F7-92F6-F27332BC954E}" srcId="{A8D4A766-FBFB-43C6-81CF-70B79D986133}" destId="{F2D4BDB0-DAD2-419C-9AD4-594EF8035A2E}" srcOrd="4" destOrd="0" parTransId="{39D8BB1F-3B6C-44EB-93BD-2AFF579714F6}" sibTransId="{056EB873-F508-4152-9F9E-8C635BCD3BF4}"/>
    <dgm:cxn modelId="{25D81B23-9CA3-4408-A667-E58AC853800C}" srcId="{A8D4A766-FBFB-43C6-81CF-70B79D986133}" destId="{445562C6-F049-47DE-A066-CFAF528FFF69}" srcOrd="2" destOrd="0" parTransId="{B81565B3-70F4-43D5-9559-234BDA8565B8}" sibTransId="{3135559B-2540-4584-B1D8-54A1AB971260}"/>
    <dgm:cxn modelId="{401FF981-1AF6-4DD6-94AE-4280421338AF}" type="presOf" srcId="{9470C92B-0DE4-4C41-A6DF-B934E9E01956}" destId="{2CE23E06-5492-4E8C-8AC7-3930BA77CB35}" srcOrd="0" destOrd="0" presId="urn:microsoft.com/office/officeart/2005/8/layout/chevron2"/>
    <dgm:cxn modelId="{41D57B2D-6F28-4573-B20A-62C1C62BAE48}" type="presOf" srcId="{A8D4A766-FBFB-43C6-81CF-70B79D986133}" destId="{4B7D9FDD-2574-455A-B823-1299F416F187}" srcOrd="0" destOrd="0" presId="urn:microsoft.com/office/officeart/2005/8/layout/chevron2"/>
    <dgm:cxn modelId="{DB55267A-16F0-4674-8B09-3D732B0020F9}" type="presOf" srcId="{90F27338-D0E3-4813-B12A-0A7F9C8C51EA}" destId="{1B4EA41F-353C-4666-8417-77653CF0056C}" srcOrd="0" destOrd="0" presId="urn:microsoft.com/office/officeart/2005/8/layout/chevron2"/>
    <dgm:cxn modelId="{1AC21477-F575-4CAE-A20C-37492191DE29}" srcId="{90F27338-D0E3-4813-B12A-0A7F9C8C51EA}" destId="{329A2B3D-F893-4FB1-B7E6-AA8EA9843065}" srcOrd="2" destOrd="0" parTransId="{9AD5C012-3C25-4D18-9954-D6F46387E619}" sibTransId="{FB0DE37A-A424-4789-BC3B-1DC24909FC57}"/>
    <dgm:cxn modelId="{89C1B7ED-5BD5-4762-9B75-625862FEC20E}" type="presOf" srcId="{B0D26302-D144-460D-BFEC-BBD5133F82BC}" destId="{B4379052-4740-44D2-86BC-D1D34C51A947}" srcOrd="0" destOrd="1" presId="urn:microsoft.com/office/officeart/2005/8/layout/chevron2"/>
    <dgm:cxn modelId="{2D2061F3-4527-48BA-862B-3E69124C776B}" type="presOf" srcId="{7A6BA400-02C1-4679-85FA-910098AD5C25}" destId="{3041C5E6-1640-4539-B95A-7B924EA53E40}" srcOrd="0" destOrd="0" presId="urn:microsoft.com/office/officeart/2005/8/layout/chevron2"/>
    <dgm:cxn modelId="{C824FDE1-5BF9-48C5-B153-834BFBA93F58}" srcId="{F2D4BDB0-DAD2-419C-9AD4-594EF8035A2E}" destId="{4507462C-9EFF-415B-B2AA-5A55031EBEF9}" srcOrd="1" destOrd="0" parTransId="{B119B9AE-9DA5-4ADE-B825-A19CE2CF7EAE}" sibTransId="{0B7BCBFA-69CD-4B6E-9AEE-5A5F215B21D8}"/>
    <dgm:cxn modelId="{AF75A4DB-99B5-4BE8-BB51-19AE6E561309}" srcId="{A8D4A766-FBFB-43C6-81CF-70B79D986133}" destId="{CFF01D8F-7703-4888-BFEA-CCC667A2D55B}" srcOrd="0" destOrd="0" parTransId="{DC35A41E-C73B-4439-B48C-CA47A08EC51C}" sibTransId="{1E47BBB7-D2CE-4846-BACE-6CD0EE24AB41}"/>
    <dgm:cxn modelId="{1AAEBADE-6684-403D-8995-D8790D7DDF7F}" type="presOf" srcId="{1310C6B5-A1F3-4B9E-8C39-2D4CF087A59A}" destId="{A1066E40-09D4-4021-ACDD-953D26231AF4}" srcOrd="0" destOrd="0" presId="urn:microsoft.com/office/officeart/2005/8/layout/chevron2"/>
    <dgm:cxn modelId="{1485ACA1-70A2-4640-8F44-AE601FE47DC3}" srcId="{CFF01D8F-7703-4888-BFEA-CCC667A2D55B}" destId="{35752AE6-BF33-46FE-B5B6-06C932F2C5C3}" srcOrd="1" destOrd="0" parTransId="{CF0AEE6F-1FBF-4213-8CA6-48E835051325}" sibTransId="{7FB37CCD-6FA5-4C0B-BBCC-C4B1E868B0E6}"/>
    <dgm:cxn modelId="{F1013BC5-17A4-412E-B6B9-0D2D934C19C0}" type="presOf" srcId="{4507462C-9EFF-415B-B2AA-5A55031EBEF9}" destId="{A1066E40-09D4-4021-ACDD-953D26231AF4}" srcOrd="0" destOrd="1" presId="urn:microsoft.com/office/officeart/2005/8/layout/chevron2"/>
    <dgm:cxn modelId="{ED08FA94-590D-4316-A665-2980A1DD9FE7}" srcId="{A8D4A766-FBFB-43C6-81CF-70B79D986133}" destId="{7A6BA400-02C1-4679-85FA-910098AD5C25}" srcOrd="3" destOrd="0" parTransId="{A59B2A34-8B5A-4213-8AFD-585E2390B987}" sibTransId="{B378CB3F-FCCD-459A-BED3-8D81DBC4EAF9}"/>
    <dgm:cxn modelId="{6F7D1C29-554F-4703-A4A8-765A226CCD6D}" srcId="{A8D4A766-FBFB-43C6-81CF-70B79D986133}" destId="{90F27338-D0E3-4813-B12A-0A7F9C8C51EA}" srcOrd="1" destOrd="0" parTransId="{C4E88AA8-E6F2-4D6A-AAC6-45372C786CB3}" sibTransId="{29E7A7CB-41A8-4F99-84EC-660DFEC28F97}"/>
    <dgm:cxn modelId="{1676D2A8-A524-4E5E-BE30-05CD901FE6FA}" srcId="{F2D4BDB0-DAD2-419C-9AD4-594EF8035A2E}" destId="{1310C6B5-A1F3-4B9E-8C39-2D4CF087A59A}" srcOrd="0" destOrd="0" parTransId="{D1797E37-9115-4115-9A61-8E799F7CBB85}" sibTransId="{7027972E-4BE7-4704-8D77-EB064B3B8B99}"/>
    <dgm:cxn modelId="{14BD0A09-8EF7-476D-929C-F712F1D432E6}" type="presOf" srcId="{35752AE6-BF33-46FE-B5B6-06C932F2C5C3}" destId="{D76AAA40-83E4-4A75-B34B-30DD9DBDECE0}" srcOrd="0" destOrd="1" presId="urn:microsoft.com/office/officeart/2005/8/layout/chevron2"/>
    <dgm:cxn modelId="{656DA406-7944-4840-A239-27A7E59420D5}" type="presOf" srcId="{F2D4BDB0-DAD2-419C-9AD4-594EF8035A2E}" destId="{EAA46D3A-93D5-4FED-911F-ABD3268FFAD0}" srcOrd="0" destOrd="0" presId="urn:microsoft.com/office/officeart/2005/8/layout/chevron2"/>
    <dgm:cxn modelId="{33A32AB5-008B-4469-BE6C-3316DC542A0C}" srcId="{445562C6-F049-47DE-A066-CFAF528FFF69}" destId="{0630AD4D-33E5-4486-88A5-2C87D1415023}" srcOrd="1" destOrd="0" parTransId="{88CEF00C-2280-48CE-BFC9-B20D30E8F6EE}" sibTransId="{D355CD5B-45F5-4A64-A185-4228ABE55E2C}"/>
    <dgm:cxn modelId="{ABFC385E-2D0C-4A33-ADDC-6054AD20FC90}" type="presOf" srcId="{70F51369-6674-4075-B08D-9A4FD889427B}" destId="{B4379052-4740-44D2-86BC-D1D34C51A947}" srcOrd="0" destOrd="0" presId="urn:microsoft.com/office/officeart/2005/8/layout/chevron2"/>
    <dgm:cxn modelId="{3677A496-929C-4B97-8BBE-C3D1670E3091}" srcId="{445562C6-F049-47DE-A066-CFAF528FFF69}" destId="{9470C92B-0DE4-4C41-A6DF-B934E9E01956}" srcOrd="0" destOrd="0" parTransId="{10DB6371-C6B9-469D-8F28-B6DDD2845A08}" sibTransId="{E07E73F6-6391-4B36-9ECC-157A041A99D0}"/>
    <dgm:cxn modelId="{C7DCC022-A538-4C2C-AE38-71178F7050EA}" type="presOf" srcId="{475BF278-7749-43B7-BFFC-5C5AA61642DB}" destId="{264F02EA-5A2B-4486-8B07-FED32E4F2237}" srcOrd="0" destOrd="1" presId="urn:microsoft.com/office/officeart/2005/8/layout/chevron2"/>
    <dgm:cxn modelId="{8C35BFF2-4D03-49E5-B561-FA7BC0524EF3}" srcId="{CFF01D8F-7703-4888-BFEA-CCC667A2D55B}" destId="{775F152F-8645-4741-BC8D-39DADB35B4D3}" srcOrd="0" destOrd="0" parTransId="{354B0FA1-CD1D-4150-BCEF-A9BCB43C0CC8}" sibTransId="{D9AB9671-7ABA-44D4-AADF-B009ED0FAF9C}"/>
    <dgm:cxn modelId="{D82A9DF4-5AB5-4434-B818-6465FBE94F7A}" srcId="{90F27338-D0E3-4813-B12A-0A7F9C8C51EA}" destId="{70F51369-6674-4075-B08D-9A4FD889427B}" srcOrd="0" destOrd="0" parTransId="{7C5B43F3-E68A-4E25-B51E-9A8652535B89}" sibTransId="{C5DF8B10-80BC-4141-95E7-2EDAE1E8468F}"/>
    <dgm:cxn modelId="{77D3E6F4-A784-4294-B050-A522D28BD447}" srcId="{7A6BA400-02C1-4679-85FA-910098AD5C25}" destId="{475BF278-7749-43B7-BFFC-5C5AA61642DB}" srcOrd="1" destOrd="0" parTransId="{6F6B8FBA-266D-45D6-8F44-4D9C1A2D59A3}" sibTransId="{E96B199A-7035-4BB7-A129-B733DBCCAAB5}"/>
    <dgm:cxn modelId="{DBA11D72-303E-4A77-ABB0-69C50C7DC18A}" type="presOf" srcId="{775F152F-8645-4741-BC8D-39DADB35B4D3}" destId="{D76AAA40-83E4-4A75-B34B-30DD9DBDECE0}" srcOrd="0" destOrd="0" presId="urn:microsoft.com/office/officeart/2005/8/layout/chevron2"/>
    <dgm:cxn modelId="{3D59751F-6AAF-4F2E-9F19-FCBE432914C5}" srcId="{7A6BA400-02C1-4679-85FA-910098AD5C25}" destId="{157386A2-FCA3-4729-8923-5AE3ECDB25BD}" srcOrd="0" destOrd="0" parTransId="{B4A5519A-2C2D-4ABA-BD8A-9DB4CF3ABC7F}" sibTransId="{F0326786-283A-4DC8-9A5C-51BB0EA111E2}"/>
    <dgm:cxn modelId="{23324680-8A37-4482-9C27-118603DCD477}" type="presOf" srcId="{445562C6-F049-47DE-A066-CFAF528FFF69}" destId="{1CA713DB-8B6F-45DB-96AF-6CB65B19934B}" srcOrd="0" destOrd="0" presId="urn:microsoft.com/office/officeart/2005/8/layout/chevron2"/>
    <dgm:cxn modelId="{2260FD87-9B48-47ED-B7DE-DE78D06D6662}" type="presParOf" srcId="{4B7D9FDD-2574-455A-B823-1299F416F187}" destId="{E2645743-5114-4942-8637-8B215C562F58}" srcOrd="0" destOrd="0" presId="urn:microsoft.com/office/officeart/2005/8/layout/chevron2"/>
    <dgm:cxn modelId="{00081FC4-D2AA-462C-BD5E-F48158CF891E}" type="presParOf" srcId="{E2645743-5114-4942-8637-8B215C562F58}" destId="{E042B410-98B8-4163-843D-B9057FAA19FC}" srcOrd="0" destOrd="0" presId="urn:microsoft.com/office/officeart/2005/8/layout/chevron2"/>
    <dgm:cxn modelId="{840F9FCE-3651-4369-83BC-AFFF329DA40C}" type="presParOf" srcId="{E2645743-5114-4942-8637-8B215C562F58}" destId="{D76AAA40-83E4-4A75-B34B-30DD9DBDECE0}" srcOrd="1" destOrd="0" presId="urn:microsoft.com/office/officeart/2005/8/layout/chevron2"/>
    <dgm:cxn modelId="{6EE74F82-7B58-4450-8F21-19A98386F9E4}" type="presParOf" srcId="{4B7D9FDD-2574-455A-B823-1299F416F187}" destId="{0077B9C1-E096-4644-91A6-D15F532CD264}" srcOrd="1" destOrd="0" presId="urn:microsoft.com/office/officeart/2005/8/layout/chevron2"/>
    <dgm:cxn modelId="{EC2FDAC1-19D8-4E99-873F-E76463091A3E}" type="presParOf" srcId="{4B7D9FDD-2574-455A-B823-1299F416F187}" destId="{1065DC5E-3119-4FCD-9772-6D29CA6C6FF6}" srcOrd="2" destOrd="0" presId="urn:microsoft.com/office/officeart/2005/8/layout/chevron2"/>
    <dgm:cxn modelId="{07E570C2-FF97-41E0-9467-DF9ACABF44A1}" type="presParOf" srcId="{1065DC5E-3119-4FCD-9772-6D29CA6C6FF6}" destId="{1B4EA41F-353C-4666-8417-77653CF0056C}" srcOrd="0" destOrd="0" presId="urn:microsoft.com/office/officeart/2005/8/layout/chevron2"/>
    <dgm:cxn modelId="{6517260C-9198-4CE7-A5D6-B0B35622FD00}" type="presParOf" srcId="{1065DC5E-3119-4FCD-9772-6D29CA6C6FF6}" destId="{B4379052-4740-44D2-86BC-D1D34C51A947}" srcOrd="1" destOrd="0" presId="urn:microsoft.com/office/officeart/2005/8/layout/chevron2"/>
    <dgm:cxn modelId="{6B92275B-2BCC-4E44-B892-76C57DE1F5D8}" type="presParOf" srcId="{4B7D9FDD-2574-455A-B823-1299F416F187}" destId="{5F3FABB4-A614-43D4-986B-0BD8894067E9}" srcOrd="3" destOrd="0" presId="urn:microsoft.com/office/officeart/2005/8/layout/chevron2"/>
    <dgm:cxn modelId="{BD2CE338-6008-4716-9DCB-BF636EF6180B}" type="presParOf" srcId="{4B7D9FDD-2574-455A-B823-1299F416F187}" destId="{1DD14384-2A2D-4A1C-B7A7-DA128339F03F}" srcOrd="4" destOrd="0" presId="urn:microsoft.com/office/officeart/2005/8/layout/chevron2"/>
    <dgm:cxn modelId="{A86B7CCF-DCC0-4D79-988C-8368A37AE892}" type="presParOf" srcId="{1DD14384-2A2D-4A1C-B7A7-DA128339F03F}" destId="{1CA713DB-8B6F-45DB-96AF-6CB65B19934B}" srcOrd="0" destOrd="0" presId="urn:microsoft.com/office/officeart/2005/8/layout/chevron2"/>
    <dgm:cxn modelId="{28CFD6AB-0F38-411D-89AB-FAA1C8381ADC}" type="presParOf" srcId="{1DD14384-2A2D-4A1C-B7A7-DA128339F03F}" destId="{2CE23E06-5492-4E8C-8AC7-3930BA77CB35}" srcOrd="1" destOrd="0" presId="urn:microsoft.com/office/officeart/2005/8/layout/chevron2"/>
    <dgm:cxn modelId="{01394DD2-4816-4DB3-8C91-E889DAF8ACB5}" type="presParOf" srcId="{4B7D9FDD-2574-455A-B823-1299F416F187}" destId="{46C20A49-4BE8-4232-91C6-793855155851}" srcOrd="5" destOrd="0" presId="urn:microsoft.com/office/officeart/2005/8/layout/chevron2"/>
    <dgm:cxn modelId="{CE04AA50-ACCC-46E7-B7A5-8D162BE1CA5E}" type="presParOf" srcId="{4B7D9FDD-2574-455A-B823-1299F416F187}" destId="{4B445258-7151-449D-8A75-1E9E6372FDC7}" srcOrd="6" destOrd="0" presId="urn:microsoft.com/office/officeart/2005/8/layout/chevron2"/>
    <dgm:cxn modelId="{EA9E7848-60D0-47F6-9746-D80B6C0DEAAB}" type="presParOf" srcId="{4B445258-7151-449D-8A75-1E9E6372FDC7}" destId="{3041C5E6-1640-4539-B95A-7B924EA53E40}" srcOrd="0" destOrd="0" presId="urn:microsoft.com/office/officeart/2005/8/layout/chevron2"/>
    <dgm:cxn modelId="{AD51FF16-2C22-47EC-B37B-9B9B871CDBE1}" type="presParOf" srcId="{4B445258-7151-449D-8A75-1E9E6372FDC7}" destId="{264F02EA-5A2B-4486-8B07-FED32E4F2237}" srcOrd="1" destOrd="0" presId="urn:microsoft.com/office/officeart/2005/8/layout/chevron2"/>
    <dgm:cxn modelId="{37B7B30F-0C69-4D1A-82A6-E466AA0DAB26}" type="presParOf" srcId="{4B7D9FDD-2574-455A-B823-1299F416F187}" destId="{BD2132E6-1A11-4F58-A31F-2838EDF11A37}" srcOrd="7" destOrd="0" presId="urn:microsoft.com/office/officeart/2005/8/layout/chevron2"/>
    <dgm:cxn modelId="{6B3ABDBF-2085-4A5F-8373-C55102586524}" type="presParOf" srcId="{4B7D9FDD-2574-455A-B823-1299F416F187}" destId="{92FB82A0-B446-4A91-8F15-D3233327B3BB}" srcOrd="8" destOrd="0" presId="urn:microsoft.com/office/officeart/2005/8/layout/chevron2"/>
    <dgm:cxn modelId="{6D087877-F61D-4128-8531-09AD6B9E42E7}" type="presParOf" srcId="{92FB82A0-B446-4A91-8F15-D3233327B3BB}" destId="{EAA46D3A-93D5-4FED-911F-ABD3268FFAD0}" srcOrd="0" destOrd="0" presId="urn:microsoft.com/office/officeart/2005/8/layout/chevron2"/>
    <dgm:cxn modelId="{585E9800-A6C0-46B1-A07B-2A0AB9D01CF4}" type="presParOf" srcId="{92FB82A0-B446-4A91-8F15-D3233327B3BB}" destId="{A1066E40-09D4-4021-ACDD-953D26231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5F25C10-5148-4B21-96C2-54D9266579EF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40CB03-D4C4-42AD-93AB-56F03D0F4A22}">
      <dgm:prSet phldrT="[Text]"/>
      <dgm:spPr/>
      <dgm:t>
        <a:bodyPr/>
        <a:lstStyle/>
        <a:p>
          <a:r>
            <a:rPr lang="es-ES_tradnl" b="1" smtClean="0"/>
            <a:t>Internal</a:t>
          </a:r>
          <a:endParaRPr lang="en-US" b="1"/>
        </a:p>
      </dgm:t>
    </dgm:pt>
    <dgm:pt modelId="{90C94928-AB10-4938-A96E-BC43820711C3}" type="parTrans" cxnId="{5F5D7610-6402-4E2D-BE15-C62E9BB2C770}">
      <dgm:prSet/>
      <dgm:spPr/>
      <dgm:t>
        <a:bodyPr/>
        <a:lstStyle/>
        <a:p>
          <a:endParaRPr lang="en-US"/>
        </a:p>
      </dgm:t>
    </dgm:pt>
    <dgm:pt modelId="{B763766C-0D39-4090-974D-E4EEA6CF0958}" type="sibTrans" cxnId="{5F5D7610-6402-4E2D-BE15-C62E9BB2C770}">
      <dgm:prSet/>
      <dgm:spPr/>
      <dgm:t>
        <a:bodyPr/>
        <a:lstStyle/>
        <a:p>
          <a:endParaRPr lang="en-US"/>
        </a:p>
      </dgm:t>
    </dgm:pt>
    <dgm:pt modelId="{947DE016-1F57-449A-8008-7B6C53FB3AC4}">
      <dgm:prSet phldrT="[Text]"/>
      <dgm:spPr/>
      <dgm:t>
        <a:bodyPr/>
        <a:lstStyle/>
        <a:p>
          <a:r>
            <a:rPr lang="es-ES_tradnl" smtClean="0"/>
            <a:t>Simple</a:t>
          </a:r>
          <a:endParaRPr lang="en-US"/>
        </a:p>
      </dgm:t>
    </dgm:pt>
    <dgm:pt modelId="{828A4D51-FB15-443C-9F41-D535B46DAEF1}" type="parTrans" cxnId="{AD1CA734-165C-4E60-B112-935B91E5CA47}">
      <dgm:prSet/>
      <dgm:spPr/>
      <dgm:t>
        <a:bodyPr/>
        <a:lstStyle/>
        <a:p>
          <a:endParaRPr lang="en-US"/>
        </a:p>
      </dgm:t>
    </dgm:pt>
    <dgm:pt modelId="{A6702228-2003-4DBA-ADD2-00AB009D4FFA}" type="sibTrans" cxnId="{AD1CA734-165C-4E60-B112-935B91E5CA47}">
      <dgm:prSet/>
      <dgm:spPr/>
      <dgm:t>
        <a:bodyPr/>
        <a:lstStyle/>
        <a:p>
          <a:endParaRPr lang="en-US"/>
        </a:p>
      </dgm:t>
    </dgm:pt>
    <dgm:pt modelId="{AB3B16B6-CE5D-4E9E-9549-360B700706BA}">
      <dgm:prSet phldrT="[Text]"/>
      <dgm:spPr/>
      <dgm:t>
        <a:bodyPr/>
        <a:lstStyle/>
        <a:p>
          <a:r>
            <a:rPr lang="es-ES_tradnl" smtClean="0"/>
            <a:t>Limited</a:t>
          </a:r>
          <a:endParaRPr lang="en-US"/>
        </a:p>
      </dgm:t>
    </dgm:pt>
    <dgm:pt modelId="{C453CDE1-F7B1-46FA-A283-99A288E8DE81}" type="parTrans" cxnId="{A30C7F35-BC29-4DA7-91DA-4D0D9D853698}">
      <dgm:prSet/>
      <dgm:spPr/>
      <dgm:t>
        <a:bodyPr/>
        <a:lstStyle/>
        <a:p>
          <a:endParaRPr lang="en-US"/>
        </a:p>
      </dgm:t>
    </dgm:pt>
    <dgm:pt modelId="{1B35FCA8-EC32-4FAD-BEE1-B3294A8278F7}" type="sibTrans" cxnId="{A30C7F35-BC29-4DA7-91DA-4D0D9D853698}">
      <dgm:prSet/>
      <dgm:spPr/>
      <dgm:t>
        <a:bodyPr/>
        <a:lstStyle/>
        <a:p>
          <a:endParaRPr lang="en-US"/>
        </a:p>
      </dgm:t>
    </dgm:pt>
    <dgm:pt modelId="{B39F3537-F063-4944-AE8D-DF46D0DFB108}">
      <dgm:prSet phldrT="[Text]"/>
      <dgm:spPr/>
      <dgm:t>
        <a:bodyPr/>
        <a:lstStyle/>
        <a:p>
          <a:r>
            <a:rPr lang="es-ES_tradnl" b="1" smtClean="0"/>
            <a:t>External</a:t>
          </a:r>
          <a:endParaRPr lang="en-US" b="1"/>
        </a:p>
      </dgm:t>
    </dgm:pt>
    <dgm:pt modelId="{3676D91A-A206-4AB9-A6F1-A706B632DA8F}" type="parTrans" cxnId="{CB58950E-4BFD-47E2-AA0C-E08AF98CD750}">
      <dgm:prSet/>
      <dgm:spPr/>
      <dgm:t>
        <a:bodyPr/>
        <a:lstStyle/>
        <a:p>
          <a:endParaRPr lang="en-US"/>
        </a:p>
      </dgm:t>
    </dgm:pt>
    <dgm:pt modelId="{E8A68EED-4880-4692-8A98-9D175994C401}" type="sibTrans" cxnId="{CB58950E-4BFD-47E2-AA0C-E08AF98CD750}">
      <dgm:prSet/>
      <dgm:spPr/>
      <dgm:t>
        <a:bodyPr/>
        <a:lstStyle/>
        <a:p>
          <a:endParaRPr lang="en-US"/>
        </a:p>
      </dgm:t>
    </dgm:pt>
    <dgm:pt modelId="{D118D590-440F-4F89-83B8-DD28D3DAA909}">
      <dgm:prSet phldrT="[Text]"/>
      <dgm:spPr/>
      <dgm:t>
        <a:bodyPr/>
        <a:lstStyle/>
        <a:p>
          <a:r>
            <a:rPr lang="es-ES_tradnl" smtClean="0"/>
            <a:t>Flexible</a:t>
          </a:r>
          <a:endParaRPr lang="en-US"/>
        </a:p>
      </dgm:t>
    </dgm:pt>
    <dgm:pt modelId="{675C251A-4311-4D68-BBBE-1876522A84A6}" type="parTrans" cxnId="{558D7C6B-18F9-4CB6-AFDA-5D8707397FC0}">
      <dgm:prSet/>
      <dgm:spPr/>
      <dgm:t>
        <a:bodyPr/>
        <a:lstStyle/>
        <a:p>
          <a:endParaRPr lang="en-US"/>
        </a:p>
      </dgm:t>
    </dgm:pt>
    <dgm:pt modelId="{C7AEB366-5B3B-4162-A89B-80DD9F1DD80D}" type="sibTrans" cxnId="{558D7C6B-18F9-4CB6-AFDA-5D8707397FC0}">
      <dgm:prSet/>
      <dgm:spPr/>
      <dgm:t>
        <a:bodyPr/>
        <a:lstStyle/>
        <a:p>
          <a:endParaRPr lang="en-US"/>
        </a:p>
      </dgm:t>
    </dgm:pt>
    <dgm:pt modelId="{CF95C55F-D3FC-4440-A3B3-69CC49930B0C}">
      <dgm:prSet phldrT="[Text]"/>
      <dgm:spPr/>
      <dgm:t>
        <a:bodyPr/>
        <a:lstStyle/>
        <a:p>
          <a:r>
            <a:rPr lang="es-ES_tradnl" smtClean="0"/>
            <a:t>Adapted</a:t>
          </a:r>
          <a:endParaRPr lang="en-US"/>
        </a:p>
      </dgm:t>
    </dgm:pt>
    <dgm:pt modelId="{815C0A58-1FE9-40E7-B987-F590E17E5B5F}" type="parTrans" cxnId="{428FC577-7842-48D2-9E79-0A00C8CE3F89}">
      <dgm:prSet/>
      <dgm:spPr/>
      <dgm:t>
        <a:bodyPr/>
        <a:lstStyle/>
        <a:p>
          <a:endParaRPr lang="en-US"/>
        </a:p>
      </dgm:t>
    </dgm:pt>
    <dgm:pt modelId="{40BCD634-9E24-42F9-87C4-6B36AA7FC604}" type="sibTrans" cxnId="{428FC577-7842-48D2-9E79-0A00C8CE3F89}">
      <dgm:prSet/>
      <dgm:spPr/>
      <dgm:t>
        <a:bodyPr/>
        <a:lstStyle/>
        <a:p>
          <a:endParaRPr lang="en-US"/>
        </a:p>
      </dgm:t>
    </dgm:pt>
    <dgm:pt modelId="{0768E56A-A60A-402C-A058-54A27BEFC1C6}">
      <dgm:prSet phldrT="[Text]"/>
      <dgm:spPr/>
      <dgm:t>
        <a:bodyPr/>
        <a:lstStyle/>
        <a:p>
          <a:r>
            <a:rPr lang="es-ES_tradnl" smtClean="0"/>
            <a:t>Complicated</a:t>
          </a:r>
          <a:endParaRPr lang="en-US"/>
        </a:p>
      </dgm:t>
    </dgm:pt>
    <dgm:pt modelId="{5BAD49B7-B7FA-4C1E-94DE-B3428117FC99}" type="parTrans" cxnId="{F9EFF360-0E18-4808-BB52-B217C3F326BB}">
      <dgm:prSet/>
      <dgm:spPr/>
      <dgm:t>
        <a:bodyPr/>
        <a:lstStyle/>
        <a:p>
          <a:endParaRPr lang="en-US"/>
        </a:p>
      </dgm:t>
    </dgm:pt>
    <dgm:pt modelId="{A81F59CB-A0A4-483B-AF8B-0C53E7AF669D}" type="sibTrans" cxnId="{F9EFF360-0E18-4808-BB52-B217C3F326BB}">
      <dgm:prSet/>
      <dgm:spPr/>
      <dgm:t>
        <a:bodyPr/>
        <a:lstStyle/>
        <a:p>
          <a:endParaRPr lang="en-US"/>
        </a:p>
      </dgm:t>
    </dgm:pt>
    <dgm:pt modelId="{D0E8F214-039A-4767-B021-74463E2928CE}" type="pres">
      <dgm:prSet presAssocID="{35F25C10-5148-4B21-96C2-54D9266579E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3B6F1-2528-4833-B8BE-4C7FD8C406C5}" type="pres">
      <dgm:prSet presAssocID="{35F25C10-5148-4B21-96C2-54D9266579EF}" presName="dummyMaxCanvas" presStyleCnt="0"/>
      <dgm:spPr/>
    </dgm:pt>
    <dgm:pt modelId="{58A61E48-2CD7-4CC2-9A06-602FB8C12827}" type="pres">
      <dgm:prSet presAssocID="{35F25C10-5148-4B21-96C2-54D9266579EF}" presName="parentComposite" presStyleCnt="0"/>
      <dgm:spPr/>
    </dgm:pt>
    <dgm:pt modelId="{3F881A67-1AF8-4387-8C9B-2810B788B271}" type="pres">
      <dgm:prSet presAssocID="{35F25C10-5148-4B21-96C2-54D9266579E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EE512C-7DA0-428C-B2B0-89F5DF8A4118}" type="pres">
      <dgm:prSet presAssocID="{35F25C10-5148-4B21-96C2-54D9266579E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9E7E938-26AC-4252-B40C-957CEEB980D4}" type="pres">
      <dgm:prSet presAssocID="{35F25C10-5148-4B21-96C2-54D9266579EF}" presName="childrenComposite" presStyleCnt="0"/>
      <dgm:spPr/>
    </dgm:pt>
    <dgm:pt modelId="{0780874E-E71F-480C-8D3D-5DA4DDEFB218}" type="pres">
      <dgm:prSet presAssocID="{35F25C10-5148-4B21-96C2-54D9266579EF}" presName="dummyMaxCanvas_ChildArea" presStyleCnt="0"/>
      <dgm:spPr/>
    </dgm:pt>
    <dgm:pt modelId="{522DA017-8F9C-4CE9-B86F-99989736DF24}" type="pres">
      <dgm:prSet presAssocID="{35F25C10-5148-4B21-96C2-54D9266579EF}" presName="fulcrum" presStyleLbl="alignAccFollowNode1" presStyleIdx="2" presStyleCnt="4"/>
      <dgm:spPr/>
    </dgm:pt>
    <dgm:pt modelId="{AF3F3FF6-D4E9-401A-981B-3EDC9F691919}" type="pres">
      <dgm:prSet presAssocID="{35F25C10-5148-4B21-96C2-54D9266579EF}" presName="balance_23" presStyleLbl="alignAccFollowNode1" presStyleIdx="3" presStyleCnt="4">
        <dgm:presLayoutVars>
          <dgm:bulletEnabled val="1"/>
        </dgm:presLayoutVars>
      </dgm:prSet>
      <dgm:spPr/>
    </dgm:pt>
    <dgm:pt modelId="{2E74B801-6473-4546-A754-00A2119C54B2}" type="pres">
      <dgm:prSet presAssocID="{35F25C10-5148-4B21-96C2-54D9266579EF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F45B5-80B7-4083-8FAB-82A40F581C70}" type="pres">
      <dgm:prSet presAssocID="{35F25C10-5148-4B21-96C2-54D9266579EF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E82D3-0873-42A5-811D-79B52E14D831}" type="pres">
      <dgm:prSet presAssocID="{35F25C10-5148-4B21-96C2-54D9266579EF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DC65D-970B-49AC-862F-0731675CA2D5}" type="pres">
      <dgm:prSet presAssocID="{35F25C10-5148-4B21-96C2-54D9266579EF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6104F-CCFD-4FEF-909A-B506BBD60667}" type="pres">
      <dgm:prSet presAssocID="{35F25C10-5148-4B21-96C2-54D9266579EF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99D04-D1A4-413B-A906-6CB567FB17E2}" type="presOf" srcId="{B39F3537-F063-4944-AE8D-DF46D0DFB108}" destId="{86EE512C-7DA0-428C-B2B0-89F5DF8A4118}" srcOrd="0" destOrd="0" presId="urn:microsoft.com/office/officeart/2005/8/layout/balance1"/>
    <dgm:cxn modelId="{558D7C6B-18F9-4CB6-AFDA-5D8707397FC0}" srcId="{B39F3537-F063-4944-AE8D-DF46D0DFB108}" destId="{D118D590-440F-4F89-83B8-DD28D3DAA909}" srcOrd="0" destOrd="0" parTransId="{675C251A-4311-4D68-BBBE-1876522A84A6}" sibTransId="{C7AEB366-5B3B-4162-A89B-80DD9F1DD80D}"/>
    <dgm:cxn modelId="{5B4B7799-21DB-41B7-8C20-056A821766B3}" type="presOf" srcId="{D118D590-440F-4F89-83B8-DD28D3DAA909}" destId="{2E74B801-6473-4546-A754-00A2119C54B2}" srcOrd="0" destOrd="0" presId="urn:microsoft.com/office/officeart/2005/8/layout/balance1"/>
    <dgm:cxn modelId="{A30C7F35-BC29-4DA7-91DA-4D0D9D853698}" srcId="{0B40CB03-D4C4-42AD-93AB-56F03D0F4A22}" destId="{AB3B16B6-CE5D-4E9E-9549-360B700706BA}" srcOrd="1" destOrd="0" parTransId="{C453CDE1-F7B1-46FA-A283-99A288E8DE81}" sibTransId="{1B35FCA8-EC32-4FAD-BEE1-B3294A8278F7}"/>
    <dgm:cxn modelId="{ABD55B6B-4BB1-4BDD-84F8-8B80C02A0D7E}" type="presOf" srcId="{947DE016-1F57-449A-8008-7B6C53FB3AC4}" destId="{E5ADC65D-970B-49AC-862F-0731675CA2D5}" srcOrd="0" destOrd="0" presId="urn:microsoft.com/office/officeart/2005/8/layout/balance1"/>
    <dgm:cxn modelId="{A53E6654-9195-4288-B9E0-969196761525}" type="presOf" srcId="{0768E56A-A60A-402C-A058-54A27BEFC1C6}" destId="{48AE82D3-0873-42A5-811D-79B52E14D831}" srcOrd="0" destOrd="0" presId="urn:microsoft.com/office/officeart/2005/8/layout/balance1"/>
    <dgm:cxn modelId="{7A22F9F6-718D-4EB7-A0C2-215129516519}" type="presOf" srcId="{0B40CB03-D4C4-42AD-93AB-56F03D0F4A22}" destId="{3F881A67-1AF8-4387-8C9B-2810B788B271}" srcOrd="0" destOrd="0" presId="urn:microsoft.com/office/officeart/2005/8/layout/balance1"/>
    <dgm:cxn modelId="{428FC577-7842-48D2-9E79-0A00C8CE3F89}" srcId="{B39F3537-F063-4944-AE8D-DF46D0DFB108}" destId="{CF95C55F-D3FC-4440-A3B3-69CC49930B0C}" srcOrd="1" destOrd="0" parTransId="{815C0A58-1FE9-40E7-B987-F590E17E5B5F}" sibTransId="{40BCD634-9E24-42F9-87C4-6B36AA7FC604}"/>
    <dgm:cxn modelId="{CB58950E-4BFD-47E2-AA0C-E08AF98CD750}" srcId="{35F25C10-5148-4B21-96C2-54D9266579EF}" destId="{B39F3537-F063-4944-AE8D-DF46D0DFB108}" srcOrd="1" destOrd="0" parTransId="{3676D91A-A206-4AB9-A6F1-A706B632DA8F}" sibTransId="{E8A68EED-4880-4692-8A98-9D175994C401}"/>
    <dgm:cxn modelId="{F9EFF360-0E18-4808-BB52-B217C3F326BB}" srcId="{B39F3537-F063-4944-AE8D-DF46D0DFB108}" destId="{0768E56A-A60A-402C-A058-54A27BEFC1C6}" srcOrd="2" destOrd="0" parTransId="{5BAD49B7-B7FA-4C1E-94DE-B3428117FC99}" sibTransId="{A81F59CB-A0A4-483B-AF8B-0C53E7AF669D}"/>
    <dgm:cxn modelId="{AD1CA734-165C-4E60-B112-935B91E5CA47}" srcId="{0B40CB03-D4C4-42AD-93AB-56F03D0F4A22}" destId="{947DE016-1F57-449A-8008-7B6C53FB3AC4}" srcOrd="0" destOrd="0" parTransId="{828A4D51-FB15-443C-9F41-D535B46DAEF1}" sibTransId="{A6702228-2003-4DBA-ADD2-00AB009D4FFA}"/>
    <dgm:cxn modelId="{5F5D7610-6402-4E2D-BE15-C62E9BB2C770}" srcId="{35F25C10-5148-4B21-96C2-54D9266579EF}" destId="{0B40CB03-D4C4-42AD-93AB-56F03D0F4A22}" srcOrd="0" destOrd="0" parTransId="{90C94928-AB10-4938-A96E-BC43820711C3}" sibTransId="{B763766C-0D39-4090-974D-E4EEA6CF0958}"/>
    <dgm:cxn modelId="{86B6977F-E8AA-4331-ADDF-14795F039017}" type="presOf" srcId="{35F25C10-5148-4B21-96C2-54D9266579EF}" destId="{D0E8F214-039A-4767-B021-74463E2928CE}" srcOrd="0" destOrd="0" presId="urn:microsoft.com/office/officeart/2005/8/layout/balance1"/>
    <dgm:cxn modelId="{73A77388-2258-4534-8ECA-BC8A04AB47F8}" type="presOf" srcId="{CF95C55F-D3FC-4440-A3B3-69CC49930B0C}" destId="{196F45B5-80B7-4083-8FAB-82A40F581C70}" srcOrd="0" destOrd="0" presId="urn:microsoft.com/office/officeart/2005/8/layout/balance1"/>
    <dgm:cxn modelId="{AB3C94DB-2A5E-4681-848B-71441A1FE0A4}" type="presOf" srcId="{AB3B16B6-CE5D-4E9E-9549-360B700706BA}" destId="{5376104F-CCFD-4FEF-909A-B506BBD60667}" srcOrd="0" destOrd="0" presId="urn:microsoft.com/office/officeart/2005/8/layout/balance1"/>
    <dgm:cxn modelId="{EC4EFDAE-2E9B-4B90-93FE-2F10458CA5F8}" type="presParOf" srcId="{D0E8F214-039A-4767-B021-74463E2928CE}" destId="{1C73B6F1-2528-4833-B8BE-4C7FD8C406C5}" srcOrd="0" destOrd="0" presId="urn:microsoft.com/office/officeart/2005/8/layout/balance1"/>
    <dgm:cxn modelId="{6551B036-4521-43B5-B442-239880B977A5}" type="presParOf" srcId="{D0E8F214-039A-4767-B021-74463E2928CE}" destId="{58A61E48-2CD7-4CC2-9A06-602FB8C12827}" srcOrd="1" destOrd="0" presId="urn:microsoft.com/office/officeart/2005/8/layout/balance1"/>
    <dgm:cxn modelId="{59AE4B24-CFB5-4813-82F0-37C5341E81A5}" type="presParOf" srcId="{58A61E48-2CD7-4CC2-9A06-602FB8C12827}" destId="{3F881A67-1AF8-4387-8C9B-2810B788B271}" srcOrd="0" destOrd="0" presId="urn:microsoft.com/office/officeart/2005/8/layout/balance1"/>
    <dgm:cxn modelId="{9A7393F0-EEC0-4579-A081-EE0E28F8F35C}" type="presParOf" srcId="{58A61E48-2CD7-4CC2-9A06-602FB8C12827}" destId="{86EE512C-7DA0-428C-B2B0-89F5DF8A4118}" srcOrd="1" destOrd="0" presId="urn:microsoft.com/office/officeart/2005/8/layout/balance1"/>
    <dgm:cxn modelId="{D1899C94-E73E-4F71-902E-E33180A4EA27}" type="presParOf" srcId="{D0E8F214-039A-4767-B021-74463E2928CE}" destId="{D9E7E938-26AC-4252-B40C-957CEEB980D4}" srcOrd="2" destOrd="0" presId="urn:microsoft.com/office/officeart/2005/8/layout/balance1"/>
    <dgm:cxn modelId="{E7AE5B04-8F6B-4806-9E75-3189FDF9F222}" type="presParOf" srcId="{D9E7E938-26AC-4252-B40C-957CEEB980D4}" destId="{0780874E-E71F-480C-8D3D-5DA4DDEFB218}" srcOrd="0" destOrd="0" presId="urn:microsoft.com/office/officeart/2005/8/layout/balance1"/>
    <dgm:cxn modelId="{E213DC31-8156-4B0B-94A4-EAFA6BB0BE08}" type="presParOf" srcId="{D9E7E938-26AC-4252-B40C-957CEEB980D4}" destId="{522DA017-8F9C-4CE9-B86F-99989736DF24}" srcOrd="1" destOrd="0" presId="urn:microsoft.com/office/officeart/2005/8/layout/balance1"/>
    <dgm:cxn modelId="{C71054D3-DE14-48D6-8F00-FCFAA473FC0A}" type="presParOf" srcId="{D9E7E938-26AC-4252-B40C-957CEEB980D4}" destId="{AF3F3FF6-D4E9-401A-981B-3EDC9F691919}" srcOrd="2" destOrd="0" presId="urn:microsoft.com/office/officeart/2005/8/layout/balance1"/>
    <dgm:cxn modelId="{7720266F-A8F2-4250-9FC5-D2B1BD5C99C4}" type="presParOf" srcId="{D9E7E938-26AC-4252-B40C-957CEEB980D4}" destId="{2E74B801-6473-4546-A754-00A2119C54B2}" srcOrd="3" destOrd="0" presId="urn:microsoft.com/office/officeart/2005/8/layout/balance1"/>
    <dgm:cxn modelId="{D3E38B3D-30DB-4988-8A13-741F2724BCE0}" type="presParOf" srcId="{D9E7E938-26AC-4252-B40C-957CEEB980D4}" destId="{196F45B5-80B7-4083-8FAB-82A40F581C70}" srcOrd="4" destOrd="0" presId="urn:microsoft.com/office/officeart/2005/8/layout/balance1"/>
    <dgm:cxn modelId="{CABA80E0-7315-4381-88DC-F577D176CADE}" type="presParOf" srcId="{D9E7E938-26AC-4252-B40C-957CEEB980D4}" destId="{48AE82D3-0873-42A5-811D-79B52E14D831}" srcOrd="5" destOrd="0" presId="urn:microsoft.com/office/officeart/2005/8/layout/balance1"/>
    <dgm:cxn modelId="{1CD900AC-32C0-46C5-9700-E6DD3CD38839}" type="presParOf" srcId="{D9E7E938-26AC-4252-B40C-957CEEB980D4}" destId="{E5ADC65D-970B-49AC-862F-0731675CA2D5}" srcOrd="6" destOrd="0" presId="urn:microsoft.com/office/officeart/2005/8/layout/balance1"/>
    <dgm:cxn modelId="{A66DF0FD-25B0-41DA-9CE3-9F38BEDFACE6}" type="presParOf" srcId="{D9E7E938-26AC-4252-B40C-957CEEB980D4}" destId="{5376104F-CCFD-4FEF-909A-B506BBD6066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7419A207-04CF-4668-AAC2-12566C4700D4}" type="presOf" srcId="{E5A8411F-A440-4E61-B466-9CF435EF6E6B}" destId="{28CF9EED-2A01-49CA-8CA6-7853B81BE24E}" srcOrd="0" destOrd="0" presId="urn:microsoft.com/office/officeart/2008/layout/VerticalCurvedList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45ED38E4-D948-418A-9D14-9BF462D978F4}" type="presOf" srcId="{51A5A9D7-8F46-43BC-97A1-56A655BAB5F4}" destId="{DF7BD0B9-E0AA-4177-98BE-CCEC2F9A20B7}" srcOrd="0" destOrd="0" presId="urn:microsoft.com/office/officeart/2008/layout/VerticalCurvedList"/>
    <dgm:cxn modelId="{9322ECDB-2500-4724-9701-20197214FEA4}" type="presOf" srcId="{AD2828F5-BB5C-4809-BDF4-AB8C7D849C4C}" destId="{6F03A825-BC4C-44AD-85E7-5769425DBBF4}" srcOrd="0" destOrd="0" presId="urn:microsoft.com/office/officeart/2008/layout/VerticalCurvedList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8EB6C7F8-4CF1-4A3D-9685-17E9A8FD5787}" type="presOf" srcId="{4B3C2360-1C1B-40B4-B764-BEBFEF32E30F}" destId="{1D388541-71BA-4C02-A1C5-C7EA219E6C87}" srcOrd="0" destOrd="0" presId="urn:microsoft.com/office/officeart/2008/layout/VerticalCurvedList"/>
    <dgm:cxn modelId="{69E3D444-38B3-40FE-BF64-C9757CF5E619}" type="presOf" srcId="{79168478-BDC7-4D3C-AA40-4A4CDCA9B56A}" destId="{2A4AB1E4-C7D4-45A9-BEED-240ED8D9FB65}" srcOrd="0" destOrd="0" presId="urn:microsoft.com/office/officeart/2008/layout/VerticalCurvedList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32F3DA73-67B5-4F1B-A873-E25976E1D3A1}" type="presOf" srcId="{0357FBC5-A181-444F-9D49-8A99972D55C5}" destId="{ED8AA8A0-09A0-441D-94E0-FD721B6B408B}" srcOrd="0" destOrd="0" presId="urn:microsoft.com/office/officeart/2008/layout/VerticalCurvedList"/>
    <dgm:cxn modelId="{7A47F91C-F6AB-44A3-8059-28D6B2CC71A4}" type="presOf" srcId="{4D5D44EC-A364-4386-A9A5-D0616F1BE554}" destId="{C5705EF6-2C5A-4552-8DA6-AB2938EB3123}" srcOrd="0" destOrd="0" presId="urn:microsoft.com/office/officeart/2008/layout/VerticalCurvedList"/>
    <dgm:cxn modelId="{2C801CFE-ECCD-47D8-814C-6645826CD86B}" type="presOf" srcId="{124E0156-7975-41C2-AAAC-E8247ABDBC25}" destId="{9F0EB63A-76B2-4D43-9212-4F2B8E06BFA6}" srcOrd="0" destOrd="0" presId="urn:microsoft.com/office/officeart/2008/layout/VerticalCurvedList"/>
    <dgm:cxn modelId="{2589CC18-F3E7-42AF-8F04-03956EEAD514}" type="presOf" srcId="{F77DFF3D-FE4D-4D21-99A8-8C613B87D855}" destId="{48AD06AA-907E-4A90-B945-09D032AC1B95}" srcOrd="0" destOrd="0" presId="urn:microsoft.com/office/officeart/2008/layout/VerticalCurvedList"/>
    <dgm:cxn modelId="{C3A316A8-EE54-494C-B2EB-E47C8F90BA06}" type="presParOf" srcId="{48AD06AA-907E-4A90-B945-09D032AC1B95}" destId="{63CEE3A4-B8E8-4859-B7AE-664DA66B1643}" srcOrd="0" destOrd="0" presId="urn:microsoft.com/office/officeart/2008/layout/VerticalCurvedList"/>
    <dgm:cxn modelId="{DACA7A28-27BF-4B20-ACB8-6F2F3F1DA4AB}" type="presParOf" srcId="{63CEE3A4-B8E8-4859-B7AE-664DA66B1643}" destId="{01F18B93-1D0E-4FEE-8995-3F2BFB774CA9}" srcOrd="0" destOrd="0" presId="urn:microsoft.com/office/officeart/2008/layout/VerticalCurvedList"/>
    <dgm:cxn modelId="{08725E4A-125B-4537-AADA-FBE5B05CC33E}" type="presParOf" srcId="{01F18B93-1D0E-4FEE-8995-3F2BFB774CA9}" destId="{18D95F3C-9032-4051-B501-DEF83AB437B9}" srcOrd="0" destOrd="0" presId="urn:microsoft.com/office/officeart/2008/layout/VerticalCurvedList"/>
    <dgm:cxn modelId="{05B254C2-969D-4962-BBD8-0796545A4E17}" type="presParOf" srcId="{01F18B93-1D0E-4FEE-8995-3F2BFB774CA9}" destId="{ED8AA8A0-09A0-441D-94E0-FD721B6B408B}" srcOrd="1" destOrd="0" presId="urn:microsoft.com/office/officeart/2008/layout/VerticalCurvedList"/>
    <dgm:cxn modelId="{1687B2C8-B228-4A45-B990-74AA2E026D30}" type="presParOf" srcId="{01F18B93-1D0E-4FEE-8995-3F2BFB774CA9}" destId="{6C497A31-1A8B-4827-B50A-7399B03A8F57}" srcOrd="2" destOrd="0" presId="urn:microsoft.com/office/officeart/2008/layout/VerticalCurvedList"/>
    <dgm:cxn modelId="{CA314520-F756-4123-8A5C-419BA946A3E3}" type="presParOf" srcId="{01F18B93-1D0E-4FEE-8995-3F2BFB774CA9}" destId="{63727C7A-6778-41D7-902D-6B06E03A4D41}" srcOrd="3" destOrd="0" presId="urn:microsoft.com/office/officeart/2008/layout/VerticalCurvedList"/>
    <dgm:cxn modelId="{D7A73C26-0033-4CCD-BFD2-C8162B669718}" type="presParOf" srcId="{63CEE3A4-B8E8-4859-B7AE-664DA66B1643}" destId="{2A4AB1E4-C7D4-45A9-BEED-240ED8D9FB65}" srcOrd="1" destOrd="0" presId="urn:microsoft.com/office/officeart/2008/layout/VerticalCurvedList"/>
    <dgm:cxn modelId="{9A2130A6-9AAA-41F9-8DE9-FAC8C58D5F79}" type="presParOf" srcId="{63CEE3A4-B8E8-4859-B7AE-664DA66B1643}" destId="{54B7693E-3C55-4588-9FF5-A986315F4087}" srcOrd="2" destOrd="0" presId="urn:microsoft.com/office/officeart/2008/layout/VerticalCurvedList"/>
    <dgm:cxn modelId="{2FA9E535-3F12-45BF-A555-3F0A6E37739F}" type="presParOf" srcId="{54B7693E-3C55-4588-9FF5-A986315F4087}" destId="{7C119E32-F316-465E-966F-18F259384F28}" srcOrd="0" destOrd="0" presId="urn:microsoft.com/office/officeart/2008/layout/VerticalCurvedList"/>
    <dgm:cxn modelId="{701716FA-AB8D-4E01-9857-9333AE4DC008}" type="presParOf" srcId="{63CEE3A4-B8E8-4859-B7AE-664DA66B1643}" destId="{1D388541-71BA-4C02-A1C5-C7EA219E6C87}" srcOrd="3" destOrd="0" presId="urn:microsoft.com/office/officeart/2008/layout/VerticalCurvedList"/>
    <dgm:cxn modelId="{134EBD3C-61C4-4258-81A8-AF2CAABDDF8A}" type="presParOf" srcId="{63CEE3A4-B8E8-4859-B7AE-664DA66B1643}" destId="{515C2BE0-134C-4299-BE70-DABB21849B0A}" srcOrd="4" destOrd="0" presId="urn:microsoft.com/office/officeart/2008/layout/VerticalCurvedList"/>
    <dgm:cxn modelId="{5E5353F6-382F-4790-B416-18D60C8E3FE9}" type="presParOf" srcId="{515C2BE0-134C-4299-BE70-DABB21849B0A}" destId="{9B16083A-7E18-45FB-98EF-B4F520D44970}" srcOrd="0" destOrd="0" presId="urn:microsoft.com/office/officeart/2008/layout/VerticalCurvedList"/>
    <dgm:cxn modelId="{0CFE4664-7D46-4D65-8E90-5F6ECC49A008}" type="presParOf" srcId="{63CEE3A4-B8E8-4859-B7AE-664DA66B1643}" destId="{DF7BD0B9-E0AA-4177-98BE-CCEC2F9A20B7}" srcOrd="5" destOrd="0" presId="urn:microsoft.com/office/officeart/2008/layout/VerticalCurvedList"/>
    <dgm:cxn modelId="{85E197A5-C286-4534-BFCA-5FEF07DBF984}" type="presParOf" srcId="{63CEE3A4-B8E8-4859-B7AE-664DA66B1643}" destId="{076E19CA-2EDF-4386-AD78-DC751373EC8D}" srcOrd="6" destOrd="0" presId="urn:microsoft.com/office/officeart/2008/layout/VerticalCurvedList"/>
    <dgm:cxn modelId="{6DD6EE70-D595-466E-A665-76C297231C9F}" type="presParOf" srcId="{076E19CA-2EDF-4386-AD78-DC751373EC8D}" destId="{F72C0616-75F9-408D-92E7-FE7482E9A7B7}" srcOrd="0" destOrd="0" presId="urn:microsoft.com/office/officeart/2008/layout/VerticalCurvedList"/>
    <dgm:cxn modelId="{C5651009-3F59-4D94-AC4E-FBCE4FE1FB61}" type="presParOf" srcId="{63CEE3A4-B8E8-4859-B7AE-664DA66B1643}" destId="{28CF9EED-2A01-49CA-8CA6-7853B81BE24E}" srcOrd="7" destOrd="0" presId="urn:microsoft.com/office/officeart/2008/layout/VerticalCurvedList"/>
    <dgm:cxn modelId="{4C6199C7-63F5-4B8B-B8C6-093B5C02898A}" type="presParOf" srcId="{63CEE3A4-B8E8-4859-B7AE-664DA66B1643}" destId="{C7392D63-CF47-40C3-B40B-BA7230B17AE4}" srcOrd="8" destOrd="0" presId="urn:microsoft.com/office/officeart/2008/layout/VerticalCurvedList"/>
    <dgm:cxn modelId="{335B3B0F-50C1-4578-8E73-934832B6BAC1}" type="presParOf" srcId="{C7392D63-CF47-40C3-B40B-BA7230B17AE4}" destId="{3C638E76-F021-4EC0-A166-9641608B8BD3}" srcOrd="0" destOrd="0" presId="urn:microsoft.com/office/officeart/2008/layout/VerticalCurvedList"/>
    <dgm:cxn modelId="{E5A17D67-1824-4C08-B353-49C09BBE34CB}" type="presParOf" srcId="{63CEE3A4-B8E8-4859-B7AE-664DA66B1643}" destId="{6F03A825-BC4C-44AD-85E7-5769425DBBF4}" srcOrd="9" destOrd="0" presId="urn:microsoft.com/office/officeart/2008/layout/VerticalCurvedList"/>
    <dgm:cxn modelId="{331D3203-1B5D-4423-B6C1-12E86837FFBC}" type="presParOf" srcId="{63CEE3A4-B8E8-4859-B7AE-664DA66B1643}" destId="{869DC553-B2AC-45E9-8E04-A7B5D1E1A2EE}" srcOrd="10" destOrd="0" presId="urn:microsoft.com/office/officeart/2008/layout/VerticalCurvedList"/>
    <dgm:cxn modelId="{A1FF4332-27AD-4E73-821A-77EA33CAD1CD}" type="presParOf" srcId="{869DC553-B2AC-45E9-8E04-A7B5D1E1A2EE}" destId="{CDC92733-0C55-4BFA-8FDE-FB4AEA02872F}" srcOrd="0" destOrd="0" presId="urn:microsoft.com/office/officeart/2008/layout/VerticalCurvedList"/>
    <dgm:cxn modelId="{0A75B7AC-C121-4931-818A-05BF148D8CF8}" type="presParOf" srcId="{63CEE3A4-B8E8-4859-B7AE-664DA66B1643}" destId="{C5705EF6-2C5A-4552-8DA6-AB2938EB3123}" srcOrd="11" destOrd="0" presId="urn:microsoft.com/office/officeart/2008/layout/VerticalCurvedList"/>
    <dgm:cxn modelId="{BF440B4B-65CF-4516-8F26-A4BFC0341B6C}" type="presParOf" srcId="{63CEE3A4-B8E8-4859-B7AE-664DA66B1643}" destId="{5B0411AA-7787-4F5C-A21A-787F910A5AD0}" srcOrd="12" destOrd="0" presId="urn:microsoft.com/office/officeart/2008/layout/VerticalCurvedList"/>
    <dgm:cxn modelId="{F31A08B0-377A-4785-A29B-CF8E855C3C9B}" type="presParOf" srcId="{5B0411AA-7787-4F5C-A21A-787F910A5AD0}" destId="{CF01A281-17BA-496C-BAE6-230A00FE1091}" srcOrd="0" destOrd="0" presId="urn:microsoft.com/office/officeart/2008/layout/VerticalCurvedList"/>
    <dgm:cxn modelId="{B2EF32C9-F18D-4BD1-A1FB-731412560B66}" type="presParOf" srcId="{63CEE3A4-B8E8-4859-B7AE-664DA66B1643}" destId="{9F0EB63A-76B2-4D43-9212-4F2B8E06BFA6}" srcOrd="13" destOrd="0" presId="urn:microsoft.com/office/officeart/2008/layout/VerticalCurvedList"/>
    <dgm:cxn modelId="{735B08FB-549C-4F56-854C-7B50C476E8CD}" type="presParOf" srcId="{63CEE3A4-B8E8-4859-B7AE-664DA66B1643}" destId="{97376279-482A-4EF1-AE62-CBCF94C893A3}" srcOrd="14" destOrd="0" presId="urn:microsoft.com/office/officeart/2008/layout/VerticalCurvedList"/>
    <dgm:cxn modelId="{19341C84-E91B-498E-8908-C9A5E548929E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FA2E92BC-2454-4707-B073-537035B6C100}" type="presOf" srcId="{E5A8411F-A440-4E61-B466-9CF435EF6E6B}" destId="{28CF9EED-2A01-49CA-8CA6-7853B81BE24E}" srcOrd="0" destOrd="0" presId="urn:microsoft.com/office/officeart/2008/layout/VerticalCurvedList"/>
    <dgm:cxn modelId="{A6C344EA-4FC1-45D6-901C-9CE8B2D80BF1}" type="presOf" srcId="{F77DFF3D-FE4D-4D21-99A8-8C613B87D855}" destId="{48AD06AA-907E-4A90-B945-09D032AC1B95}" srcOrd="0" destOrd="0" presId="urn:microsoft.com/office/officeart/2008/layout/VerticalCurvedList"/>
    <dgm:cxn modelId="{B189330B-E596-4244-94D0-4DAC29DA8C96}" type="presOf" srcId="{0357FBC5-A181-444F-9D49-8A99972D55C5}" destId="{ED8AA8A0-09A0-441D-94E0-FD721B6B408B}" srcOrd="0" destOrd="0" presId="urn:microsoft.com/office/officeart/2008/layout/VerticalCurvedList"/>
    <dgm:cxn modelId="{6A753D48-0C43-4108-957E-B31F04A21FA6}" type="presOf" srcId="{4B3C2360-1C1B-40B4-B764-BEBFEF32E30F}" destId="{1D388541-71BA-4C02-A1C5-C7EA219E6C87}" srcOrd="0" destOrd="0" presId="urn:microsoft.com/office/officeart/2008/layout/VerticalCurvedList"/>
    <dgm:cxn modelId="{A7F2CC5E-F17D-42DA-AD1E-A7B97F429625}" type="presOf" srcId="{AD2828F5-BB5C-4809-BDF4-AB8C7D849C4C}" destId="{6F03A825-BC4C-44AD-85E7-5769425DBBF4}" srcOrd="0" destOrd="0" presId="urn:microsoft.com/office/officeart/2008/layout/VerticalCurvedList"/>
    <dgm:cxn modelId="{1EB8BE17-39A9-44CC-8EA2-1670EAB132F5}" type="presOf" srcId="{124E0156-7975-41C2-AAAC-E8247ABDBC25}" destId="{9F0EB63A-76B2-4D43-9212-4F2B8E06BFA6}" srcOrd="0" destOrd="0" presId="urn:microsoft.com/office/officeart/2008/layout/VerticalCurvedList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23ECD9C8-1494-460C-BC2B-9D65545971AF}" type="presOf" srcId="{51A5A9D7-8F46-43BC-97A1-56A655BAB5F4}" destId="{DF7BD0B9-E0AA-4177-98BE-CCEC2F9A20B7}" srcOrd="0" destOrd="0" presId="urn:microsoft.com/office/officeart/2008/layout/VerticalCurvedList"/>
    <dgm:cxn modelId="{CF0412C3-4B3E-4943-9CE2-71E72F454DC4}" type="presOf" srcId="{79168478-BDC7-4D3C-AA40-4A4CDCA9B56A}" destId="{2A4AB1E4-C7D4-45A9-BEED-240ED8D9FB65}" srcOrd="0" destOrd="0" presId="urn:microsoft.com/office/officeart/2008/layout/VerticalCurvedList"/>
    <dgm:cxn modelId="{BFABBF4B-6F52-409A-B0AE-0EF7E8D298C1}" type="presOf" srcId="{4D5D44EC-A364-4386-A9A5-D0616F1BE554}" destId="{C5705EF6-2C5A-4552-8DA6-AB2938EB3123}" srcOrd="0" destOrd="0" presId="urn:microsoft.com/office/officeart/2008/layout/VerticalCurvedList"/>
    <dgm:cxn modelId="{37724C81-F68C-457F-B4AC-F47A15830E17}" type="presParOf" srcId="{48AD06AA-907E-4A90-B945-09D032AC1B95}" destId="{63CEE3A4-B8E8-4859-B7AE-664DA66B1643}" srcOrd="0" destOrd="0" presId="urn:microsoft.com/office/officeart/2008/layout/VerticalCurvedList"/>
    <dgm:cxn modelId="{D41FEB49-5767-46DC-A467-461DD891B98A}" type="presParOf" srcId="{63CEE3A4-B8E8-4859-B7AE-664DA66B1643}" destId="{01F18B93-1D0E-4FEE-8995-3F2BFB774CA9}" srcOrd="0" destOrd="0" presId="urn:microsoft.com/office/officeart/2008/layout/VerticalCurvedList"/>
    <dgm:cxn modelId="{58993B11-74A9-4817-A2B4-3DBBBD1F4143}" type="presParOf" srcId="{01F18B93-1D0E-4FEE-8995-3F2BFB774CA9}" destId="{18D95F3C-9032-4051-B501-DEF83AB437B9}" srcOrd="0" destOrd="0" presId="urn:microsoft.com/office/officeart/2008/layout/VerticalCurvedList"/>
    <dgm:cxn modelId="{AC306014-F99E-4433-B829-2A414838E3D6}" type="presParOf" srcId="{01F18B93-1D0E-4FEE-8995-3F2BFB774CA9}" destId="{ED8AA8A0-09A0-441D-94E0-FD721B6B408B}" srcOrd="1" destOrd="0" presId="urn:microsoft.com/office/officeart/2008/layout/VerticalCurvedList"/>
    <dgm:cxn modelId="{989DD9BF-7E0A-40C1-BD9F-629AACF7809C}" type="presParOf" srcId="{01F18B93-1D0E-4FEE-8995-3F2BFB774CA9}" destId="{6C497A31-1A8B-4827-B50A-7399B03A8F57}" srcOrd="2" destOrd="0" presId="urn:microsoft.com/office/officeart/2008/layout/VerticalCurvedList"/>
    <dgm:cxn modelId="{AD03C069-3B4E-4627-B0E6-A6D700E73D87}" type="presParOf" srcId="{01F18B93-1D0E-4FEE-8995-3F2BFB774CA9}" destId="{63727C7A-6778-41D7-902D-6B06E03A4D41}" srcOrd="3" destOrd="0" presId="urn:microsoft.com/office/officeart/2008/layout/VerticalCurvedList"/>
    <dgm:cxn modelId="{28FB7FC5-31AF-47C2-ACA2-E80ECB56311E}" type="presParOf" srcId="{63CEE3A4-B8E8-4859-B7AE-664DA66B1643}" destId="{2A4AB1E4-C7D4-45A9-BEED-240ED8D9FB65}" srcOrd="1" destOrd="0" presId="urn:microsoft.com/office/officeart/2008/layout/VerticalCurvedList"/>
    <dgm:cxn modelId="{2672331B-D79E-4828-8A0F-899C98182961}" type="presParOf" srcId="{63CEE3A4-B8E8-4859-B7AE-664DA66B1643}" destId="{54B7693E-3C55-4588-9FF5-A986315F4087}" srcOrd="2" destOrd="0" presId="urn:microsoft.com/office/officeart/2008/layout/VerticalCurvedList"/>
    <dgm:cxn modelId="{F2634C4E-5DCF-4022-AB17-320C922E0C2C}" type="presParOf" srcId="{54B7693E-3C55-4588-9FF5-A986315F4087}" destId="{7C119E32-F316-465E-966F-18F259384F28}" srcOrd="0" destOrd="0" presId="urn:microsoft.com/office/officeart/2008/layout/VerticalCurvedList"/>
    <dgm:cxn modelId="{581F2A2C-25FC-4E4A-B091-A3E2CE09C737}" type="presParOf" srcId="{63CEE3A4-B8E8-4859-B7AE-664DA66B1643}" destId="{1D388541-71BA-4C02-A1C5-C7EA219E6C87}" srcOrd="3" destOrd="0" presId="urn:microsoft.com/office/officeart/2008/layout/VerticalCurvedList"/>
    <dgm:cxn modelId="{88A39794-8CCB-4912-BA7C-682ACFBC3F89}" type="presParOf" srcId="{63CEE3A4-B8E8-4859-B7AE-664DA66B1643}" destId="{515C2BE0-134C-4299-BE70-DABB21849B0A}" srcOrd="4" destOrd="0" presId="urn:microsoft.com/office/officeart/2008/layout/VerticalCurvedList"/>
    <dgm:cxn modelId="{52FB56C1-091E-4AA4-899E-E0E86EC531E6}" type="presParOf" srcId="{515C2BE0-134C-4299-BE70-DABB21849B0A}" destId="{9B16083A-7E18-45FB-98EF-B4F520D44970}" srcOrd="0" destOrd="0" presId="urn:microsoft.com/office/officeart/2008/layout/VerticalCurvedList"/>
    <dgm:cxn modelId="{30EAF9DD-B478-4CE7-BBD4-B141E4CD110F}" type="presParOf" srcId="{63CEE3A4-B8E8-4859-B7AE-664DA66B1643}" destId="{DF7BD0B9-E0AA-4177-98BE-CCEC2F9A20B7}" srcOrd="5" destOrd="0" presId="urn:microsoft.com/office/officeart/2008/layout/VerticalCurvedList"/>
    <dgm:cxn modelId="{7F1884F4-2977-4675-9DB9-5F7134E97294}" type="presParOf" srcId="{63CEE3A4-B8E8-4859-B7AE-664DA66B1643}" destId="{076E19CA-2EDF-4386-AD78-DC751373EC8D}" srcOrd="6" destOrd="0" presId="urn:microsoft.com/office/officeart/2008/layout/VerticalCurvedList"/>
    <dgm:cxn modelId="{7DA38038-8620-4BDD-9B74-52518D508591}" type="presParOf" srcId="{076E19CA-2EDF-4386-AD78-DC751373EC8D}" destId="{F72C0616-75F9-408D-92E7-FE7482E9A7B7}" srcOrd="0" destOrd="0" presId="urn:microsoft.com/office/officeart/2008/layout/VerticalCurvedList"/>
    <dgm:cxn modelId="{76DBA6FA-85BA-49E0-AAAF-CBBEEDF79A02}" type="presParOf" srcId="{63CEE3A4-B8E8-4859-B7AE-664DA66B1643}" destId="{28CF9EED-2A01-49CA-8CA6-7853B81BE24E}" srcOrd="7" destOrd="0" presId="urn:microsoft.com/office/officeart/2008/layout/VerticalCurvedList"/>
    <dgm:cxn modelId="{39BAD8E6-18E8-4136-8701-AD9DF3508A91}" type="presParOf" srcId="{63CEE3A4-B8E8-4859-B7AE-664DA66B1643}" destId="{C7392D63-CF47-40C3-B40B-BA7230B17AE4}" srcOrd="8" destOrd="0" presId="urn:microsoft.com/office/officeart/2008/layout/VerticalCurvedList"/>
    <dgm:cxn modelId="{3EFA7F0A-4D5E-4FEB-92DD-7A5552B14B67}" type="presParOf" srcId="{C7392D63-CF47-40C3-B40B-BA7230B17AE4}" destId="{3C638E76-F021-4EC0-A166-9641608B8BD3}" srcOrd="0" destOrd="0" presId="urn:microsoft.com/office/officeart/2008/layout/VerticalCurvedList"/>
    <dgm:cxn modelId="{9607E4B2-9365-4068-853F-156E0DA73C24}" type="presParOf" srcId="{63CEE3A4-B8E8-4859-B7AE-664DA66B1643}" destId="{6F03A825-BC4C-44AD-85E7-5769425DBBF4}" srcOrd="9" destOrd="0" presId="urn:microsoft.com/office/officeart/2008/layout/VerticalCurvedList"/>
    <dgm:cxn modelId="{E6702A89-2BD3-4AFC-AF66-E654218D83B7}" type="presParOf" srcId="{63CEE3A4-B8E8-4859-B7AE-664DA66B1643}" destId="{869DC553-B2AC-45E9-8E04-A7B5D1E1A2EE}" srcOrd="10" destOrd="0" presId="urn:microsoft.com/office/officeart/2008/layout/VerticalCurvedList"/>
    <dgm:cxn modelId="{8100B2D4-7CD0-4F91-BFE3-A13E4C97ED9B}" type="presParOf" srcId="{869DC553-B2AC-45E9-8E04-A7B5D1E1A2EE}" destId="{CDC92733-0C55-4BFA-8FDE-FB4AEA02872F}" srcOrd="0" destOrd="0" presId="urn:microsoft.com/office/officeart/2008/layout/VerticalCurvedList"/>
    <dgm:cxn modelId="{BDAB26C3-F9B9-4EB4-9043-EF0B82AD1D7B}" type="presParOf" srcId="{63CEE3A4-B8E8-4859-B7AE-664DA66B1643}" destId="{C5705EF6-2C5A-4552-8DA6-AB2938EB3123}" srcOrd="11" destOrd="0" presId="urn:microsoft.com/office/officeart/2008/layout/VerticalCurvedList"/>
    <dgm:cxn modelId="{11EE18B2-3A9D-4BAC-836B-E896E13BFB1F}" type="presParOf" srcId="{63CEE3A4-B8E8-4859-B7AE-664DA66B1643}" destId="{5B0411AA-7787-4F5C-A21A-787F910A5AD0}" srcOrd="12" destOrd="0" presId="urn:microsoft.com/office/officeart/2008/layout/VerticalCurvedList"/>
    <dgm:cxn modelId="{B1344FB3-6122-4D47-B52F-77DC69EA756E}" type="presParOf" srcId="{5B0411AA-7787-4F5C-A21A-787F910A5AD0}" destId="{CF01A281-17BA-496C-BAE6-230A00FE1091}" srcOrd="0" destOrd="0" presId="urn:microsoft.com/office/officeart/2008/layout/VerticalCurvedList"/>
    <dgm:cxn modelId="{3139CFE6-9632-4116-8C73-037E962065C1}" type="presParOf" srcId="{63CEE3A4-B8E8-4859-B7AE-664DA66B1643}" destId="{9F0EB63A-76B2-4D43-9212-4F2B8E06BFA6}" srcOrd="13" destOrd="0" presId="urn:microsoft.com/office/officeart/2008/layout/VerticalCurvedList"/>
    <dgm:cxn modelId="{CC66D32A-2EDC-43B7-AFCD-722DD14A94E4}" type="presParOf" srcId="{63CEE3A4-B8E8-4859-B7AE-664DA66B1643}" destId="{97376279-482A-4EF1-AE62-CBCF94C893A3}" srcOrd="14" destOrd="0" presId="urn:microsoft.com/office/officeart/2008/layout/VerticalCurvedList"/>
    <dgm:cxn modelId="{797B9F3E-C140-4773-A8D6-123592198D32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50A53CB-4310-425A-AE2A-267D1AA62CE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B0AA7B-682E-4D77-912B-9B6348DB9F4A}">
      <dgm:prSet phldrT="[Text]"/>
      <dgm:spPr/>
      <dgm:t>
        <a:bodyPr/>
        <a:lstStyle/>
        <a:p>
          <a:r>
            <a:rPr lang="es-ES_tradnl" smtClean="0"/>
            <a:t>Limit Expressiveness</a:t>
          </a:r>
          <a:endParaRPr lang="en-US"/>
        </a:p>
      </dgm:t>
    </dgm:pt>
    <dgm:pt modelId="{7CDBE16B-6330-40ED-B6D7-D4B0E38E8E22}" type="parTrans" cxnId="{93DA81F8-DFAF-4619-984A-DF1A19A8FB44}">
      <dgm:prSet/>
      <dgm:spPr/>
      <dgm:t>
        <a:bodyPr/>
        <a:lstStyle/>
        <a:p>
          <a:endParaRPr lang="en-US"/>
        </a:p>
      </dgm:t>
    </dgm:pt>
    <dgm:pt modelId="{AA4350B7-1D14-4FFF-8A00-5F2C28AAB033}" type="sibTrans" cxnId="{93DA81F8-DFAF-4619-984A-DF1A19A8FB44}">
      <dgm:prSet/>
      <dgm:spPr/>
      <dgm:t>
        <a:bodyPr/>
        <a:lstStyle/>
        <a:p>
          <a:endParaRPr lang="en-US"/>
        </a:p>
      </dgm:t>
    </dgm:pt>
    <dgm:pt modelId="{CAB6DA3A-92FC-4F55-A793-07C48D04BFB6}">
      <dgm:prSet phldrT="[Text]"/>
      <dgm:spPr/>
      <dgm:t>
        <a:bodyPr/>
        <a:lstStyle/>
        <a:p>
          <a:r>
            <a:rPr lang="es-ES_tradnl" smtClean="0"/>
            <a:t>Tooling</a:t>
          </a:r>
          <a:endParaRPr lang="en-US"/>
        </a:p>
      </dgm:t>
    </dgm:pt>
    <dgm:pt modelId="{8A934397-B5F2-44BD-9D08-F849E6FF73CD}" type="sibTrans" cxnId="{AEF521C4-5E9D-4E75-B90D-98869917A6E6}">
      <dgm:prSet/>
      <dgm:spPr/>
      <dgm:t>
        <a:bodyPr/>
        <a:lstStyle/>
        <a:p>
          <a:endParaRPr lang="en-US"/>
        </a:p>
      </dgm:t>
    </dgm:pt>
    <dgm:pt modelId="{D1684FC1-01A9-47BB-BD80-00F2FA094AB0}" type="parTrans" cxnId="{AEF521C4-5E9D-4E75-B90D-98869917A6E6}">
      <dgm:prSet/>
      <dgm:spPr/>
      <dgm:t>
        <a:bodyPr/>
        <a:lstStyle/>
        <a:p>
          <a:endParaRPr lang="en-US"/>
        </a:p>
      </dgm:t>
    </dgm:pt>
    <dgm:pt modelId="{525C4078-6AE4-4823-9320-49D8ADAADD6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mtClean="0"/>
            <a:t>Support</a:t>
          </a:r>
          <a:endParaRPr lang="en-US"/>
        </a:p>
      </dgm:t>
    </dgm:pt>
    <dgm:pt modelId="{1F71178D-BB52-4EC4-80C1-8730F5BD002E}" type="sibTrans" cxnId="{1B5F89CD-B4B5-42A4-B936-31BB638CC23F}">
      <dgm:prSet/>
      <dgm:spPr/>
      <dgm:t>
        <a:bodyPr/>
        <a:lstStyle/>
        <a:p>
          <a:endParaRPr lang="en-US"/>
        </a:p>
      </dgm:t>
    </dgm:pt>
    <dgm:pt modelId="{E0F6C98E-3B74-4ECA-BDF0-A2026229E905}" type="parTrans" cxnId="{1B5F89CD-B4B5-42A4-B936-31BB638CC23F}">
      <dgm:prSet/>
      <dgm:spPr/>
      <dgm:t>
        <a:bodyPr/>
        <a:lstStyle/>
        <a:p>
          <a:endParaRPr lang="en-US"/>
        </a:p>
      </dgm:t>
    </dgm:pt>
    <dgm:pt modelId="{96B7C7A1-DFD9-44B8-82C2-3EBDE370FF9D}">
      <dgm:prSet phldrT="[Text]"/>
      <dgm:spPr/>
      <dgm:t>
        <a:bodyPr/>
        <a:lstStyle/>
        <a:p>
          <a:r>
            <a:rPr lang="es-ES_tradnl" smtClean="0"/>
            <a:t>Learn from GPLs</a:t>
          </a:r>
          <a:endParaRPr lang="en-US"/>
        </a:p>
      </dgm:t>
    </dgm:pt>
    <dgm:pt modelId="{E6BC5A11-9AFA-4570-A933-35E43FF2E341}" type="sibTrans" cxnId="{4AD69D12-AF7B-4716-B732-6A19E21ECC92}">
      <dgm:prSet/>
      <dgm:spPr/>
      <dgm:t>
        <a:bodyPr/>
        <a:lstStyle/>
        <a:p>
          <a:endParaRPr lang="en-US"/>
        </a:p>
      </dgm:t>
    </dgm:pt>
    <dgm:pt modelId="{B2FC286C-9133-4F85-B60D-20A3987EA4FC}" type="parTrans" cxnId="{4AD69D12-AF7B-4716-B732-6A19E21ECC92}">
      <dgm:prSet/>
      <dgm:spPr/>
      <dgm:t>
        <a:bodyPr/>
        <a:lstStyle/>
        <a:p>
          <a:endParaRPr lang="en-US"/>
        </a:p>
      </dgm:t>
    </dgm:pt>
    <dgm:pt modelId="{2D7B4397-B3EC-42A1-B2B5-94F51B705DF4}">
      <dgm:prSet phldrT="[Text]"/>
      <dgm:spPr/>
      <dgm:t>
        <a:bodyPr/>
        <a:lstStyle/>
        <a:p>
          <a:r>
            <a:rPr lang="es-ES_tradnl" smtClean="0"/>
            <a:t>Evolution</a:t>
          </a:r>
          <a:endParaRPr lang="en-US"/>
        </a:p>
      </dgm:t>
    </dgm:pt>
    <dgm:pt modelId="{523AE547-B753-41A9-A96B-162383DDECAA}" type="sibTrans" cxnId="{65708A32-B8E9-4B74-B407-2EB01EE52AF7}">
      <dgm:prSet/>
      <dgm:spPr/>
      <dgm:t>
        <a:bodyPr/>
        <a:lstStyle/>
        <a:p>
          <a:endParaRPr lang="en-US"/>
        </a:p>
      </dgm:t>
    </dgm:pt>
    <dgm:pt modelId="{91780D38-5BDC-4214-835C-DABE104CBF96}" type="parTrans" cxnId="{65708A32-B8E9-4B74-B407-2EB01EE52AF7}">
      <dgm:prSet/>
      <dgm:spPr/>
      <dgm:t>
        <a:bodyPr/>
        <a:lstStyle/>
        <a:p>
          <a:endParaRPr lang="en-US"/>
        </a:p>
      </dgm:t>
    </dgm:pt>
    <dgm:pt modelId="{79BF0C04-6C3A-43F1-A1E7-33A0BD8517D3}">
      <dgm:prSet phldrT="[Text]"/>
      <dgm:spPr/>
      <dgm:t>
        <a:bodyPr/>
        <a:lstStyle/>
        <a:p>
          <a:r>
            <a:rPr lang="es-ES_tradnl" smtClean="0"/>
            <a:t>Viewpoints</a:t>
          </a:r>
          <a:endParaRPr lang="en-US"/>
        </a:p>
      </dgm:t>
    </dgm:pt>
    <dgm:pt modelId="{BFC3BFDE-7DFF-46BC-B0BC-5E0867C87779}" type="sibTrans" cxnId="{4AB4634B-641F-4797-849A-834C2854C29E}">
      <dgm:prSet/>
      <dgm:spPr/>
      <dgm:t>
        <a:bodyPr/>
        <a:lstStyle/>
        <a:p>
          <a:endParaRPr lang="en-US"/>
        </a:p>
      </dgm:t>
    </dgm:pt>
    <dgm:pt modelId="{6CCB3155-C626-4C70-942A-506E1EDA9D30}" type="parTrans" cxnId="{4AB4634B-641F-4797-849A-834C2854C29E}">
      <dgm:prSet/>
      <dgm:spPr/>
      <dgm:t>
        <a:bodyPr/>
        <a:lstStyle/>
        <a:p>
          <a:endParaRPr lang="en-US"/>
        </a:p>
      </dgm:t>
    </dgm:pt>
    <dgm:pt modelId="{3CEA8AD0-D166-4BCB-A7DF-1DCCB01C36FF}" type="pres">
      <dgm:prSet presAssocID="{150A53CB-4310-425A-AE2A-267D1AA62C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62B8A-C964-4A0F-B1D2-E98F0FCF7460}" type="pres">
      <dgm:prSet presAssocID="{4CB0AA7B-682E-4D77-912B-9B6348DB9F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60CDE-2E54-4164-841F-1C255A8B0F89}" type="pres">
      <dgm:prSet presAssocID="{AA4350B7-1D14-4FFF-8A00-5F2C28AAB033}" presName="sibTrans" presStyleCnt="0"/>
      <dgm:spPr/>
      <dgm:t>
        <a:bodyPr/>
        <a:lstStyle/>
        <a:p>
          <a:endParaRPr lang="en-US"/>
        </a:p>
      </dgm:t>
    </dgm:pt>
    <dgm:pt modelId="{7A6E99AB-1E1A-4D70-9D2A-0240060C3FEF}" type="pres">
      <dgm:prSet presAssocID="{79BF0C04-6C3A-43F1-A1E7-33A0BD8517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7029A-B694-409D-8D26-58E35CB3F5E4}" type="pres">
      <dgm:prSet presAssocID="{BFC3BFDE-7DFF-46BC-B0BC-5E0867C87779}" presName="sibTrans" presStyleCnt="0"/>
      <dgm:spPr/>
      <dgm:t>
        <a:bodyPr/>
        <a:lstStyle/>
        <a:p>
          <a:endParaRPr lang="en-US"/>
        </a:p>
      </dgm:t>
    </dgm:pt>
    <dgm:pt modelId="{F92E7C8F-0DCB-42C7-9BA0-63C5BE723F8A}" type="pres">
      <dgm:prSet presAssocID="{2D7B4397-B3EC-42A1-B2B5-94F51B705D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E78ED-DABF-40CF-9F80-421ED6F260A3}" type="pres">
      <dgm:prSet presAssocID="{523AE547-B753-41A9-A96B-162383DDECAA}" presName="sibTrans" presStyleCnt="0"/>
      <dgm:spPr/>
      <dgm:t>
        <a:bodyPr/>
        <a:lstStyle/>
        <a:p>
          <a:endParaRPr lang="en-US"/>
        </a:p>
      </dgm:t>
    </dgm:pt>
    <dgm:pt modelId="{295FB661-E75F-4E25-9A7C-E3336E5FC9C8}" type="pres">
      <dgm:prSet presAssocID="{96B7C7A1-DFD9-44B8-82C2-3EBDE370FF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CC10C-065A-4E05-8779-8BFE9E41F4FB}" type="pres">
      <dgm:prSet presAssocID="{E6BC5A11-9AFA-4570-A933-35E43FF2E341}" presName="sibTrans" presStyleCnt="0"/>
      <dgm:spPr/>
      <dgm:t>
        <a:bodyPr/>
        <a:lstStyle/>
        <a:p>
          <a:endParaRPr lang="en-US"/>
        </a:p>
      </dgm:t>
    </dgm:pt>
    <dgm:pt modelId="{1B5ADDFB-CD18-488E-872C-CF614AA6F944}" type="pres">
      <dgm:prSet presAssocID="{525C4078-6AE4-4823-9320-49D8ADAADD6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ED854-B6DD-4FBC-B543-1F8ADCFE695E}" type="pres">
      <dgm:prSet presAssocID="{1F71178D-BB52-4EC4-80C1-8730F5BD002E}" presName="sibTrans" presStyleCnt="0"/>
      <dgm:spPr/>
      <dgm:t>
        <a:bodyPr/>
        <a:lstStyle/>
        <a:p>
          <a:endParaRPr lang="en-US"/>
        </a:p>
      </dgm:t>
    </dgm:pt>
    <dgm:pt modelId="{53B985D1-7A1F-4AEF-8C9F-54126071D92A}" type="pres">
      <dgm:prSet presAssocID="{CAB6DA3A-92FC-4F55-A793-07C48D04BF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A81F8-DFAF-4619-984A-DF1A19A8FB44}" srcId="{150A53CB-4310-425A-AE2A-267D1AA62CEE}" destId="{4CB0AA7B-682E-4D77-912B-9B6348DB9F4A}" srcOrd="0" destOrd="0" parTransId="{7CDBE16B-6330-40ED-B6D7-D4B0E38E8E22}" sibTransId="{AA4350B7-1D14-4FFF-8A00-5F2C28AAB033}"/>
    <dgm:cxn modelId="{A5AAF688-B9E0-4852-9193-81C0318C2F8D}" type="presOf" srcId="{96B7C7A1-DFD9-44B8-82C2-3EBDE370FF9D}" destId="{295FB661-E75F-4E25-9A7C-E3336E5FC9C8}" srcOrd="0" destOrd="0" presId="urn:microsoft.com/office/officeart/2005/8/layout/default"/>
    <dgm:cxn modelId="{A3950EFE-521D-472D-A76E-8FC2A477111F}" type="presOf" srcId="{CAB6DA3A-92FC-4F55-A793-07C48D04BFB6}" destId="{53B985D1-7A1F-4AEF-8C9F-54126071D92A}" srcOrd="0" destOrd="0" presId="urn:microsoft.com/office/officeart/2005/8/layout/default"/>
    <dgm:cxn modelId="{98FDAE5F-F318-4699-B3DC-96BDE00FE82B}" type="presOf" srcId="{150A53CB-4310-425A-AE2A-267D1AA62CEE}" destId="{3CEA8AD0-D166-4BCB-A7DF-1DCCB01C36FF}" srcOrd="0" destOrd="0" presId="urn:microsoft.com/office/officeart/2005/8/layout/default"/>
    <dgm:cxn modelId="{AEF521C4-5E9D-4E75-B90D-98869917A6E6}" srcId="{150A53CB-4310-425A-AE2A-267D1AA62CEE}" destId="{CAB6DA3A-92FC-4F55-A793-07C48D04BFB6}" srcOrd="5" destOrd="0" parTransId="{D1684FC1-01A9-47BB-BD80-00F2FA094AB0}" sibTransId="{8A934397-B5F2-44BD-9D08-F849E6FF73CD}"/>
    <dgm:cxn modelId="{63D27564-1AF2-48E3-B24E-4DA5141AB2E3}" type="presOf" srcId="{525C4078-6AE4-4823-9320-49D8ADAADD6E}" destId="{1B5ADDFB-CD18-488E-872C-CF614AA6F944}" srcOrd="0" destOrd="0" presId="urn:microsoft.com/office/officeart/2005/8/layout/default"/>
    <dgm:cxn modelId="{1B5F89CD-B4B5-42A4-B936-31BB638CC23F}" srcId="{150A53CB-4310-425A-AE2A-267D1AA62CEE}" destId="{525C4078-6AE4-4823-9320-49D8ADAADD6E}" srcOrd="4" destOrd="0" parTransId="{E0F6C98E-3B74-4ECA-BDF0-A2026229E905}" sibTransId="{1F71178D-BB52-4EC4-80C1-8730F5BD002E}"/>
    <dgm:cxn modelId="{65708A32-B8E9-4B74-B407-2EB01EE52AF7}" srcId="{150A53CB-4310-425A-AE2A-267D1AA62CEE}" destId="{2D7B4397-B3EC-42A1-B2B5-94F51B705DF4}" srcOrd="2" destOrd="0" parTransId="{91780D38-5BDC-4214-835C-DABE104CBF96}" sibTransId="{523AE547-B753-41A9-A96B-162383DDECAA}"/>
    <dgm:cxn modelId="{9D1EF102-D813-4F57-AFA7-D0B59700756A}" type="presOf" srcId="{2D7B4397-B3EC-42A1-B2B5-94F51B705DF4}" destId="{F92E7C8F-0DCB-42C7-9BA0-63C5BE723F8A}" srcOrd="0" destOrd="0" presId="urn:microsoft.com/office/officeart/2005/8/layout/default"/>
    <dgm:cxn modelId="{E62810FF-C158-4814-8B47-4174FC7FE2F3}" type="presOf" srcId="{79BF0C04-6C3A-43F1-A1E7-33A0BD8517D3}" destId="{7A6E99AB-1E1A-4D70-9D2A-0240060C3FEF}" srcOrd="0" destOrd="0" presId="urn:microsoft.com/office/officeart/2005/8/layout/default"/>
    <dgm:cxn modelId="{4AB4634B-641F-4797-849A-834C2854C29E}" srcId="{150A53CB-4310-425A-AE2A-267D1AA62CEE}" destId="{79BF0C04-6C3A-43F1-A1E7-33A0BD8517D3}" srcOrd="1" destOrd="0" parTransId="{6CCB3155-C626-4C70-942A-506E1EDA9D30}" sibTransId="{BFC3BFDE-7DFF-46BC-B0BC-5E0867C87779}"/>
    <dgm:cxn modelId="{3E23A8C4-DE49-43A6-840F-93FD2EECEBF4}" type="presOf" srcId="{4CB0AA7B-682E-4D77-912B-9B6348DB9F4A}" destId="{4DC62B8A-C964-4A0F-B1D2-E98F0FCF7460}" srcOrd="0" destOrd="0" presId="urn:microsoft.com/office/officeart/2005/8/layout/default"/>
    <dgm:cxn modelId="{4AD69D12-AF7B-4716-B732-6A19E21ECC92}" srcId="{150A53CB-4310-425A-AE2A-267D1AA62CEE}" destId="{96B7C7A1-DFD9-44B8-82C2-3EBDE370FF9D}" srcOrd="3" destOrd="0" parTransId="{B2FC286C-9133-4F85-B60D-20A3987EA4FC}" sibTransId="{E6BC5A11-9AFA-4570-A933-35E43FF2E341}"/>
    <dgm:cxn modelId="{8DC9609D-8896-474B-AA9B-A62A4F6AF895}" type="presParOf" srcId="{3CEA8AD0-D166-4BCB-A7DF-1DCCB01C36FF}" destId="{4DC62B8A-C964-4A0F-B1D2-E98F0FCF7460}" srcOrd="0" destOrd="0" presId="urn:microsoft.com/office/officeart/2005/8/layout/default"/>
    <dgm:cxn modelId="{0E702BEF-B006-4CA4-9AD7-FE27E7F7AFC2}" type="presParOf" srcId="{3CEA8AD0-D166-4BCB-A7DF-1DCCB01C36FF}" destId="{C9760CDE-2E54-4164-841F-1C255A8B0F89}" srcOrd="1" destOrd="0" presId="urn:microsoft.com/office/officeart/2005/8/layout/default"/>
    <dgm:cxn modelId="{CEE7FCC5-D1ED-47C9-AAA0-AA5366D19AA9}" type="presParOf" srcId="{3CEA8AD0-D166-4BCB-A7DF-1DCCB01C36FF}" destId="{7A6E99AB-1E1A-4D70-9D2A-0240060C3FEF}" srcOrd="2" destOrd="0" presId="urn:microsoft.com/office/officeart/2005/8/layout/default"/>
    <dgm:cxn modelId="{9E7A1A49-013D-4FFC-9F95-5ED8495D3430}" type="presParOf" srcId="{3CEA8AD0-D166-4BCB-A7DF-1DCCB01C36FF}" destId="{5367029A-B694-409D-8D26-58E35CB3F5E4}" srcOrd="3" destOrd="0" presId="urn:microsoft.com/office/officeart/2005/8/layout/default"/>
    <dgm:cxn modelId="{96475AEC-B868-4B68-924E-0D1ADDF6EA5E}" type="presParOf" srcId="{3CEA8AD0-D166-4BCB-A7DF-1DCCB01C36FF}" destId="{F92E7C8F-0DCB-42C7-9BA0-63C5BE723F8A}" srcOrd="4" destOrd="0" presId="urn:microsoft.com/office/officeart/2005/8/layout/default"/>
    <dgm:cxn modelId="{A6E269D2-C8AD-4612-A7F7-AC512EF306F1}" type="presParOf" srcId="{3CEA8AD0-D166-4BCB-A7DF-1DCCB01C36FF}" destId="{5A2E78ED-DABF-40CF-9F80-421ED6F260A3}" srcOrd="5" destOrd="0" presId="urn:microsoft.com/office/officeart/2005/8/layout/default"/>
    <dgm:cxn modelId="{FB8F9F51-B365-446E-B813-75DFBBB2192E}" type="presParOf" srcId="{3CEA8AD0-D166-4BCB-A7DF-1DCCB01C36FF}" destId="{295FB661-E75F-4E25-9A7C-E3336E5FC9C8}" srcOrd="6" destOrd="0" presId="urn:microsoft.com/office/officeart/2005/8/layout/default"/>
    <dgm:cxn modelId="{E73AED4C-E51D-4F6F-B4E3-69882B9B0822}" type="presParOf" srcId="{3CEA8AD0-D166-4BCB-A7DF-1DCCB01C36FF}" destId="{FA2CC10C-065A-4E05-8779-8BFE9E41F4FB}" srcOrd="7" destOrd="0" presId="urn:microsoft.com/office/officeart/2005/8/layout/default"/>
    <dgm:cxn modelId="{DFC41E9E-EA16-41BC-A830-08B4F90515C8}" type="presParOf" srcId="{3CEA8AD0-D166-4BCB-A7DF-1DCCB01C36FF}" destId="{1B5ADDFB-CD18-488E-872C-CF614AA6F944}" srcOrd="8" destOrd="0" presId="urn:microsoft.com/office/officeart/2005/8/layout/default"/>
    <dgm:cxn modelId="{29DCBDC9-ACAF-4D82-8ADE-0581C6BBE1FA}" type="presParOf" srcId="{3CEA8AD0-D166-4BCB-A7DF-1DCCB01C36FF}" destId="{803ED854-B6DD-4FBC-B543-1F8ADCFE695E}" srcOrd="9" destOrd="0" presId="urn:microsoft.com/office/officeart/2005/8/layout/default"/>
    <dgm:cxn modelId="{9AB46ABC-C385-40BA-ACCA-2C74286D9FB7}" type="presParOf" srcId="{3CEA8AD0-D166-4BCB-A7DF-1DCCB01C36FF}" destId="{53B985D1-7A1F-4AEF-8C9F-54126071D92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/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4F3192DC-E1FC-430D-812E-4425ADA3E37B}" type="presOf" srcId="{4B3C2360-1C1B-40B4-B764-BEBFEF32E30F}" destId="{1D388541-71BA-4C02-A1C5-C7EA219E6C87}" srcOrd="0" destOrd="0" presId="urn:microsoft.com/office/officeart/2008/layout/VerticalCurvedList"/>
    <dgm:cxn modelId="{992CD697-F074-41E8-BD7B-CC786F230B95}" type="presOf" srcId="{F77DFF3D-FE4D-4D21-99A8-8C613B87D855}" destId="{48AD06AA-907E-4A90-B945-09D032AC1B95}" srcOrd="0" destOrd="0" presId="urn:microsoft.com/office/officeart/2008/layout/VerticalCurvedList"/>
    <dgm:cxn modelId="{B0C738AD-10AD-4B9B-B004-E13550743F10}" type="presOf" srcId="{51A5A9D7-8F46-43BC-97A1-56A655BAB5F4}" destId="{DF7BD0B9-E0AA-4177-98BE-CCEC2F9A20B7}" srcOrd="0" destOrd="0" presId="urn:microsoft.com/office/officeart/2008/layout/VerticalCurvedList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40355792-CF11-4502-8B22-8D55303EDFF9}" type="presOf" srcId="{124E0156-7975-41C2-AAAC-E8247ABDBC25}" destId="{9F0EB63A-76B2-4D43-9212-4F2B8E06BFA6}" srcOrd="0" destOrd="0" presId="urn:microsoft.com/office/officeart/2008/layout/VerticalCurvedList"/>
    <dgm:cxn modelId="{54022DD5-0464-4354-AD1F-4E5D4B35F7E2}" type="presOf" srcId="{4D5D44EC-A364-4386-A9A5-D0616F1BE554}" destId="{C5705EF6-2C5A-4552-8DA6-AB2938EB3123}" srcOrd="0" destOrd="0" presId="urn:microsoft.com/office/officeart/2008/layout/VerticalCurvedList"/>
    <dgm:cxn modelId="{534128A4-64E2-4CDF-B6A2-3E4BF387B9EE}" type="presOf" srcId="{0357FBC5-A181-444F-9D49-8A99972D55C5}" destId="{ED8AA8A0-09A0-441D-94E0-FD721B6B408B}" srcOrd="0" destOrd="0" presId="urn:microsoft.com/office/officeart/2008/layout/VerticalCurvedList"/>
    <dgm:cxn modelId="{D21DFAC6-D6AB-40F0-97C7-A08EED8048C6}" type="presOf" srcId="{E5A8411F-A440-4E61-B466-9CF435EF6E6B}" destId="{28CF9EED-2A01-49CA-8CA6-7853B81BE24E}" srcOrd="0" destOrd="0" presId="urn:microsoft.com/office/officeart/2008/layout/VerticalCurvedList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0424710E-E2F3-482E-A86F-DE3F380A6AA9}" type="presOf" srcId="{79168478-BDC7-4D3C-AA40-4A4CDCA9B56A}" destId="{2A4AB1E4-C7D4-45A9-BEED-240ED8D9FB65}" srcOrd="0" destOrd="0" presId="urn:microsoft.com/office/officeart/2008/layout/VerticalCurvedList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38974872-83A2-42CD-B1CA-FC938084677D}" type="presOf" srcId="{AD2828F5-BB5C-4809-BDF4-AB8C7D849C4C}" destId="{6F03A825-BC4C-44AD-85E7-5769425DBBF4}" srcOrd="0" destOrd="0" presId="urn:microsoft.com/office/officeart/2008/layout/VerticalCurvedList"/>
    <dgm:cxn modelId="{1E875C78-7F8A-4133-B7B4-B76CD46F7A12}" type="presParOf" srcId="{48AD06AA-907E-4A90-B945-09D032AC1B95}" destId="{63CEE3A4-B8E8-4859-B7AE-664DA66B1643}" srcOrd="0" destOrd="0" presId="urn:microsoft.com/office/officeart/2008/layout/VerticalCurvedList"/>
    <dgm:cxn modelId="{7509C431-D6A0-48A3-BD08-A5A512D4CE30}" type="presParOf" srcId="{63CEE3A4-B8E8-4859-B7AE-664DA66B1643}" destId="{01F18B93-1D0E-4FEE-8995-3F2BFB774CA9}" srcOrd="0" destOrd="0" presId="urn:microsoft.com/office/officeart/2008/layout/VerticalCurvedList"/>
    <dgm:cxn modelId="{1B88A034-BD92-474F-9C8E-80893B8F18A4}" type="presParOf" srcId="{01F18B93-1D0E-4FEE-8995-3F2BFB774CA9}" destId="{18D95F3C-9032-4051-B501-DEF83AB437B9}" srcOrd="0" destOrd="0" presId="urn:microsoft.com/office/officeart/2008/layout/VerticalCurvedList"/>
    <dgm:cxn modelId="{64778939-FFD0-46F4-BB12-A8BD743D2DF6}" type="presParOf" srcId="{01F18B93-1D0E-4FEE-8995-3F2BFB774CA9}" destId="{ED8AA8A0-09A0-441D-94E0-FD721B6B408B}" srcOrd="1" destOrd="0" presId="urn:microsoft.com/office/officeart/2008/layout/VerticalCurvedList"/>
    <dgm:cxn modelId="{A54F1188-4768-4DD4-8575-73C7561F05D8}" type="presParOf" srcId="{01F18B93-1D0E-4FEE-8995-3F2BFB774CA9}" destId="{6C497A31-1A8B-4827-B50A-7399B03A8F57}" srcOrd="2" destOrd="0" presId="urn:microsoft.com/office/officeart/2008/layout/VerticalCurvedList"/>
    <dgm:cxn modelId="{9737E7AF-1284-4CDE-BF0A-EFDD3E83AF21}" type="presParOf" srcId="{01F18B93-1D0E-4FEE-8995-3F2BFB774CA9}" destId="{63727C7A-6778-41D7-902D-6B06E03A4D41}" srcOrd="3" destOrd="0" presId="urn:microsoft.com/office/officeart/2008/layout/VerticalCurvedList"/>
    <dgm:cxn modelId="{F03C45F4-ACB2-49AB-8D99-ADFF1142C82F}" type="presParOf" srcId="{63CEE3A4-B8E8-4859-B7AE-664DA66B1643}" destId="{2A4AB1E4-C7D4-45A9-BEED-240ED8D9FB65}" srcOrd="1" destOrd="0" presId="urn:microsoft.com/office/officeart/2008/layout/VerticalCurvedList"/>
    <dgm:cxn modelId="{D2F3B472-8FA1-4BDB-AB9C-FC329594904C}" type="presParOf" srcId="{63CEE3A4-B8E8-4859-B7AE-664DA66B1643}" destId="{54B7693E-3C55-4588-9FF5-A986315F4087}" srcOrd="2" destOrd="0" presId="urn:microsoft.com/office/officeart/2008/layout/VerticalCurvedList"/>
    <dgm:cxn modelId="{1A7AE10F-B060-47A2-99DA-3FB9756E2470}" type="presParOf" srcId="{54B7693E-3C55-4588-9FF5-A986315F4087}" destId="{7C119E32-F316-465E-966F-18F259384F28}" srcOrd="0" destOrd="0" presId="urn:microsoft.com/office/officeart/2008/layout/VerticalCurvedList"/>
    <dgm:cxn modelId="{4B0C694B-5D22-4CD8-8C45-B51D3F78318E}" type="presParOf" srcId="{63CEE3A4-B8E8-4859-B7AE-664DA66B1643}" destId="{1D388541-71BA-4C02-A1C5-C7EA219E6C87}" srcOrd="3" destOrd="0" presId="urn:microsoft.com/office/officeart/2008/layout/VerticalCurvedList"/>
    <dgm:cxn modelId="{9F75F159-0ACC-43E8-9202-C98643C190DD}" type="presParOf" srcId="{63CEE3A4-B8E8-4859-B7AE-664DA66B1643}" destId="{515C2BE0-134C-4299-BE70-DABB21849B0A}" srcOrd="4" destOrd="0" presId="urn:microsoft.com/office/officeart/2008/layout/VerticalCurvedList"/>
    <dgm:cxn modelId="{AED1992A-B2DD-48F3-A595-BD38931B740E}" type="presParOf" srcId="{515C2BE0-134C-4299-BE70-DABB21849B0A}" destId="{9B16083A-7E18-45FB-98EF-B4F520D44970}" srcOrd="0" destOrd="0" presId="urn:microsoft.com/office/officeart/2008/layout/VerticalCurvedList"/>
    <dgm:cxn modelId="{75CA81D1-2A99-4594-9DD6-D348DF79AD99}" type="presParOf" srcId="{63CEE3A4-B8E8-4859-B7AE-664DA66B1643}" destId="{DF7BD0B9-E0AA-4177-98BE-CCEC2F9A20B7}" srcOrd="5" destOrd="0" presId="urn:microsoft.com/office/officeart/2008/layout/VerticalCurvedList"/>
    <dgm:cxn modelId="{AE1F113E-840F-4A9F-89C0-43559A3F3CF8}" type="presParOf" srcId="{63CEE3A4-B8E8-4859-B7AE-664DA66B1643}" destId="{076E19CA-2EDF-4386-AD78-DC751373EC8D}" srcOrd="6" destOrd="0" presId="urn:microsoft.com/office/officeart/2008/layout/VerticalCurvedList"/>
    <dgm:cxn modelId="{81CB55FB-A5FB-43CA-A304-69BA5B814862}" type="presParOf" srcId="{076E19CA-2EDF-4386-AD78-DC751373EC8D}" destId="{F72C0616-75F9-408D-92E7-FE7482E9A7B7}" srcOrd="0" destOrd="0" presId="urn:microsoft.com/office/officeart/2008/layout/VerticalCurvedList"/>
    <dgm:cxn modelId="{EE1E3A72-E41D-447F-8805-4A0FB02EB460}" type="presParOf" srcId="{63CEE3A4-B8E8-4859-B7AE-664DA66B1643}" destId="{28CF9EED-2A01-49CA-8CA6-7853B81BE24E}" srcOrd="7" destOrd="0" presId="urn:microsoft.com/office/officeart/2008/layout/VerticalCurvedList"/>
    <dgm:cxn modelId="{23068F2C-9A4E-4E12-BBA0-79AB25AD05B3}" type="presParOf" srcId="{63CEE3A4-B8E8-4859-B7AE-664DA66B1643}" destId="{C7392D63-CF47-40C3-B40B-BA7230B17AE4}" srcOrd="8" destOrd="0" presId="urn:microsoft.com/office/officeart/2008/layout/VerticalCurvedList"/>
    <dgm:cxn modelId="{7B03DAD0-0E98-4227-9202-77A79EAFBA91}" type="presParOf" srcId="{C7392D63-CF47-40C3-B40B-BA7230B17AE4}" destId="{3C638E76-F021-4EC0-A166-9641608B8BD3}" srcOrd="0" destOrd="0" presId="urn:microsoft.com/office/officeart/2008/layout/VerticalCurvedList"/>
    <dgm:cxn modelId="{2AE68E37-DDC9-45B3-9A99-D66927A7DBEC}" type="presParOf" srcId="{63CEE3A4-B8E8-4859-B7AE-664DA66B1643}" destId="{6F03A825-BC4C-44AD-85E7-5769425DBBF4}" srcOrd="9" destOrd="0" presId="urn:microsoft.com/office/officeart/2008/layout/VerticalCurvedList"/>
    <dgm:cxn modelId="{5026B9C5-F602-4BD9-9327-A3BFE1403068}" type="presParOf" srcId="{63CEE3A4-B8E8-4859-B7AE-664DA66B1643}" destId="{869DC553-B2AC-45E9-8E04-A7B5D1E1A2EE}" srcOrd="10" destOrd="0" presId="urn:microsoft.com/office/officeart/2008/layout/VerticalCurvedList"/>
    <dgm:cxn modelId="{14C112D7-E9E3-4F65-B27D-9158DB710334}" type="presParOf" srcId="{869DC553-B2AC-45E9-8E04-A7B5D1E1A2EE}" destId="{CDC92733-0C55-4BFA-8FDE-FB4AEA02872F}" srcOrd="0" destOrd="0" presId="urn:microsoft.com/office/officeart/2008/layout/VerticalCurvedList"/>
    <dgm:cxn modelId="{6590D6A3-C00A-4395-85FB-645939528FCD}" type="presParOf" srcId="{63CEE3A4-B8E8-4859-B7AE-664DA66B1643}" destId="{C5705EF6-2C5A-4552-8DA6-AB2938EB3123}" srcOrd="11" destOrd="0" presId="urn:microsoft.com/office/officeart/2008/layout/VerticalCurvedList"/>
    <dgm:cxn modelId="{23322DB3-48F7-4DF0-B9F7-A59F7F8F650F}" type="presParOf" srcId="{63CEE3A4-B8E8-4859-B7AE-664DA66B1643}" destId="{5B0411AA-7787-4F5C-A21A-787F910A5AD0}" srcOrd="12" destOrd="0" presId="urn:microsoft.com/office/officeart/2008/layout/VerticalCurvedList"/>
    <dgm:cxn modelId="{00D30197-AED4-44E1-8A32-F9F1EC5AD81F}" type="presParOf" srcId="{5B0411AA-7787-4F5C-A21A-787F910A5AD0}" destId="{CF01A281-17BA-496C-BAE6-230A00FE1091}" srcOrd="0" destOrd="0" presId="urn:microsoft.com/office/officeart/2008/layout/VerticalCurvedList"/>
    <dgm:cxn modelId="{48F34914-13A8-4F66-AD6E-C0AB833E28B1}" type="presParOf" srcId="{63CEE3A4-B8E8-4859-B7AE-664DA66B1643}" destId="{9F0EB63A-76B2-4D43-9212-4F2B8E06BFA6}" srcOrd="13" destOrd="0" presId="urn:microsoft.com/office/officeart/2008/layout/VerticalCurvedList"/>
    <dgm:cxn modelId="{CF1D6BD1-7319-46AB-A1AB-442C08D56170}" type="presParOf" srcId="{63CEE3A4-B8E8-4859-B7AE-664DA66B1643}" destId="{97376279-482A-4EF1-AE62-CBCF94C893A3}" srcOrd="14" destOrd="0" presId="urn:microsoft.com/office/officeart/2008/layout/VerticalCurvedList"/>
    <dgm:cxn modelId="{33C5CA36-944B-46F1-8352-182D10DD8957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97B2ADD-DE84-41F2-A759-76458AB2EF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56E64-F9A3-4A81-9E8A-7B217708EE1A}">
      <dgm:prSet phldrT="[Text]"/>
      <dgm:spPr/>
      <dgm:t>
        <a:bodyPr/>
        <a:lstStyle/>
        <a:p>
          <a:r>
            <a:rPr lang="es-ES_tradnl" smtClean="0"/>
            <a:t>Languages</a:t>
          </a:r>
          <a:endParaRPr lang="en-US"/>
        </a:p>
      </dgm:t>
    </dgm:pt>
    <dgm:pt modelId="{61581B89-C8D3-4C6E-A93E-AB3986AC6B4D}" type="parTrans" cxnId="{919732EB-1D71-4F29-A2A5-AF3310208AD7}">
      <dgm:prSet/>
      <dgm:spPr/>
      <dgm:t>
        <a:bodyPr/>
        <a:lstStyle/>
        <a:p>
          <a:endParaRPr lang="en-US"/>
        </a:p>
      </dgm:t>
    </dgm:pt>
    <dgm:pt modelId="{033412BE-34CA-4F44-A31B-C4E571E0A41E}" type="sibTrans" cxnId="{919732EB-1D71-4F29-A2A5-AF3310208AD7}">
      <dgm:prSet/>
      <dgm:spPr/>
      <dgm:t>
        <a:bodyPr/>
        <a:lstStyle/>
        <a:p>
          <a:endParaRPr lang="en-US"/>
        </a:p>
      </dgm:t>
    </dgm:pt>
    <dgm:pt modelId="{C4EB4F69-868C-4B49-941B-6F2F114D0954}">
      <dgm:prSet/>
      <dgm:spPr/>
      <dgm:t>
        <a:bodyPr/>
        <a:lstStyle/>
        <a:p>
          <a:r>
            <a:rPr lang="es-ES_tradnl" smtClean="0"/>
            <a:t>Domain-Specific Languages</a:t>
          </a:r>
        </a:p>
      </dgm:t>
    </dgm:pt>
    <dgm:pt modelId="{36350173-3A74-44CD-A119-D510E60B671D}" type="parTrans" cxnId="{79AC4BF3-BCFE-4DDB-B832-C190F44B234B}">
      <dgm:prSet/>
      <dgm:spPr/>
      <dgm:t>
        <a:bodyPr/>
        <a:lstStyle/>
        <a:p>
          <a:endParaRPr lang="en-US"/>
        </a:p>
      </dgm:t>
    </dgm:pt>
    <dgm:pt modelId="{7F7A57EA-A213-435A-BD35-5293F4B79CC9}" type="sibTrans" cxnId="{79AC4BF3-BCFE-4DDB-B832-C190F44B234B}">
      <dgm:prSet/>
      <dgm:spPr/>
      <dgm:t>
        <a:bodyPr/>
        <a:lstStyle/>
        <a:p>
          <a:endParaRPr lang="en-US"/>
        </a:p>
      </dgm:t>
    </dgm:pt>
    <dgm:pt modelId="{D32FFF71-25BC-49F3-AC9C-9CEDB2C59207}">
      <dgm:prSet/>
      <dgm:spPr>
        <a:solidFill>
          <a:srgbClr val="FFA143"/>
        </a:solidFill>
      </dgm:spPr>
      <dgm:t>
        <a:bodyPr/>
        <a:lstStyle/>
        <a:p>
          <a:r>
            <a:rPr lang="es-ES_tradnl" smtClean="0"/>
            <a:t>Xtext</a:t>
          </a:r>
        </a:p>
      </dgm:t>
    </dgm:pt>
    <dgm:pt modelId="{9A761DA3-5BAE-4B6D-9DDC-BD07C56696CC}" type="parTrans" cxnId="{F8827188-6E66-4320-A9D7-9982E04A716D}">
      <dgm:prSet/>
      <dgm:spPr/>
      <dgm:t>
        <a:bodyPr/>
        <a:lstStyle/>
        <a:p>
          <a:endParaRPr lang="en-US"/>
        </a:p>
      </dgm:t>
    </dgm:pt>
    <dgm:pt modelId="{4DE66A33-0387-49B0-8F97-66A2EFE465D8}" type="sibTrans" cxnId="{F8827188-6E66-4320-A9D7-9982E04A716D}">
      <dgm:prSet/>
      <dgm:spPr/>
      <dgm:t>
        <a:bodyPr/>
        <a:lstStyle/>
        <a:p>
          <a:endParaRPr lang="en-US"/>
        </a:p>
      </dgm:t>
    </dgm:pt>
    <dgm:pt modelId="{184B014B-9FD1-4100-8EED-2AA2749AB998}">
      <dgm:prSet/>
      <dgm:spPr/>
      <dgm:t>
        <a:bodyPr/>
        <a:lstStyle/>
        <a:p>
          <a:r>
            <a:rPr lang="es-ES_tradnl" smtClean="0"/>
            <a:t>GMF</a:t>
          </a:r>
          <a:endParaRPr lang="en-US"/>
        </a:p>
      </dgm:t>
    </dgm:pt>
    <dgm:pt modelId="{89C134BC-F168-40B9-B025-E23DB0A82854}" type="parTrans" cxnId="{3487BF12-71A4-46C1-9145-BC3C1BC6E541}">
      <dgm:prSet/>
      <dgm:spPr/>
      <dgm:t>
        <a:bodyPr/>
        <a:lstStyle/>
        <a:p>
          <a:endParaRPr lang="en-US"/>
        </a:p>
      </dgm:t>
    </dgm:pt>
    <dgm:pt modelId="{B9C46F91-CB86-4898-90CD-E97CCFBEC052}" type="sibTrans" cxnId="{3487BF12-71A4-46C1-9145-BC3C1BC6E541}">
      <dgm:prSet/>
      <dgm:spPr/>
      <dgm:t>
        <a:bodyPr/>
        <a:lstStyle/>
        <a:p>
          <a:endParaRPr lang="en-US"/>
        </a:p>
      </dgm:t>
    </dgm:pt>
    <dgm:pt modelId="{084F7A62-6A1C-423D-845E-B80E4AFA1140}" type="pres">
      <dgm:prSet presAssocID="{B97B2ADD-DE84-41F2-A759-76458AB2EF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2D13B0-7F81-4716-A250-69514F2250F5}" type="pres">
      <dgm:prSet presAssocID="{B97B2ADD-DE84-41F2-A759-76458AB2EFFC}" presName="Name1" presStyleCnt="0"/>
      <dgm:spPr/>
    </dgm:pt>
    <dgm:pt modelId="{364EB20C-0E07-474C-B38C-4F45A48A658B}" type="pres">
      <dgm:prSet presAssocID="{B97B2ADD-DE84-41F2-A759-76458AB2EFFC}" presName="cycle" presStyleCnt="0"/>
      <dgm:spPr/>
    </dgm:pt>
    <dgm:pt modelId="{4DE13F56-A62C-40FA-9808-47FB073C69C6}" type="pres">
      <dgm:prSet presAssocID="{B97B2ADD-DE84-41F2-A759-76458AB2EFFC}" presName="srcNode" presStyleLbl="node1" presStyleIdx="0" presStyleCnt="4"/>
      <dgm:spPr/>
    </dgm:pt>
    <dgm:pt modelId="{4DB79B70-64C5-4EB4-BFEE-540EA68DCC4D}" type="pres">
      <dgm:prSet presAssocID="{B97B2ADD-DE84-41F2-A759-76458AB2EFFC}" presName="conn" presStyleLbl="parChTrans1D2" presStyleIdx="0" presStyleCnt="1"/>
      <dgm:spPr/>
      <dgm:t>
        <a:bodyPr/>
        <a:lstStyle/>
        <a:p>
          <a:endParaRPr lang="en-US"/>
        </a:p>
      </dgm:t>
    </dgm:pt>
    <dgm:pt modelId="{7D4DB78E-07F1-4272-A78F-6800901EBF01}" type="pres">
      <dgm:prSet presAssocID="{B97B2ADD-DE84-41F2-A759-76458AB2EFFC}" presName="extraNode" presStyleLbl="node1" presStyleIdx="0" presStyleCnt="4"/>
      <dgm:spPr/>
    </dgm:pt>
    <dgm:pt modelId="{7E21D3B4-7064-454E-A828-E6B29D05F3E8}" type="pres">
      <dgm:prSet presAssocID="{B97B2ADD-DE84-41F2-A759-76458AB2EFFC}" presName="dstNode" presStyleLbl="node1" presStyleIdx="0" presStyleCnt="4"/>
      <dgm:spPr/>
    </dgm:pt>
    <dgm:pt modelId="{0C4B30E6-DC38-43C9-AC11-D2C19FAB2A51}" type="pres">
      <dgm:prSet presAssocID="{00956E64-F9A3-4A81-9E8A-7B217708EE1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2144-2B60-48FA-AF80-B39567790758}" type="pres">
      <dgm:prSet presAssocID="{00956E64-F9A3-4A81-9E8A-7B217708EE1A}" presName="accent_1" presStyleCnt="0"/>
      <dgm:spPr/>
    </dgm:pt>
    <dgm:pt modelId="{C4C12B5D-B9F2-4ECD-B6D0-D1EC980FA7B4}" type="pres">
      <dgm:prSet presAssocID="{00956E64-F9A3-4A81-9E8A-7B217708EE1A}" presName="accentRepeatNode" presStyleLbl="solidFgAcc1" presStyleIdx="0" presStyleCnt="4"/>
      <dgm:spPr/>
    </dgm:pt>
    <dgm:pt modelId="{40083AB5-015D-4E22-A65D-4C41D9ECE2DC}" type="pres">
      <dgm:prSet presAssocID="{C4EB4F69-868C-4B49-941B-6F2F114D095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E3E6-073B-4B3B-B470-5B0F566D5530}" type="pres">
      <dgm:prSet presAssocID="{C4EB4F69-868C-4B49-941B-6F2F114D0954}" presName="accent_2" presStyleCnt="0"/>
      <dgm:spPr/>
    </dgm:pt>
    <dgm:pt modelId="{B0154887-9313-403A-9267-E451709F3BE7}" type="pres">
      <dgm:prSet presAssocID="{C4EB4F69-868C-4B49-941B-6F2F114D0954}" presName="accentRepeatNode" presStyleLbl="solidFgAcc1" presStyleIdx="1" presStyleCnt="4"/>
      <dgm:spPr/>
    </dgm:pt>
    <dgm:pt modelId="{9E7F8121-B9DE-422E-B51C-55FDAB4D24E3}" type="pres">
      <dgm:prSet presAssocID="{D32FFF71-25BC-49F3-AC9C-9CEDB2C5920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A302-2795-4987-A904-5E0CC45C4C89}" type="pres">
      <dgm:prSet presAssocID="{D32FFF71-25BC-49F3-AC9C-9CEDB2C59207}" presName="accent_3" presStyleCnt="0"/>
      <dgm:spPr/>
    </dgm:pt>
    <dgm:pt modelId="{9117EEE3-3CC2-4FF7-B43D-C554F5828F1C}" type="pres">
      <dgm:prSet presAssocID="{D32FFF71-25BC-49F3-AC9C-9CEDB2C59207}" presName="accentRepeatNode" presStyleLbl="solidFgAcc1" presStyleIdx="2" presStyleCnt="4"/>
      <dgm:spPr/>
    </dgm:pt>
    <dgm:pt modelId="{431538AB-5EF3-4C4E-8692-B712C24CD9A0}" type="pres">
      <dgm:prSet presAssocID="{184B014B-9FD1-4100-8EED-2AA2749AB9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9204B-F120-4244-A56B-9932D7208DF4}" type="pres">
      <dgm:prSet presAssocID="{184B014B-9FD1-4100-8EED-2AA2749AB998}" presName="accent_4" presStyleCnt="0"/>
      <dgm:spPr/>
    </dgm:pt>
    <dgm:pt modelId="{045A6D91-D518-4406-B71C-CA9D2EC5034C}" type="pres">
      <dgm:prSet presAssocID="{184B014B-9FD1-4100-8EED-2AA2749AB998}" presName="accentRepeatNode" presStyleLbl="solidFgAcc1" presStyleIdx="3" presStyleCnt="4"/>
      <dgm:spPr/>
    </dgm:pt>
  </dgm:ptLst>
  <dgm:cxnLst>
    <dgm:cxn modelId="{919732EB-1D71-4F29-A2A5-AF3310208AD7}" srcId="{B97B2ADD-DE84-41F2-A759-76458AB2EFFC}" destId="{00956E64-F9A3-4A81-9E8A-7B217708EE1A}" srcOrd="0" destOrd="0" parTransId="{61581B89-C8D3-4C6E-A93E-AB3986AC6B4D}" sibTransId="{033412BE-34CA-4F44-A31B-C4E571E0A41E}"/>
    <dgm:cxn modelId="{1E0A16FE-2E11-4AAD-9990-8EF6DB13D1DE}" type="presOf" srcId="{184B014B-9FD1-4100-8EED-2AA2749AB998}" destId="{431538AB-5EF3-4C4E-8692-B712C24CD9A0}" srcOrd="0" destOrd="0" presId="urn:microsoft.com/office/officeart/2008/layout/VerticalCurvedList"/>
    <dgm:cxn modelId="{76B0F560-C910-491B-B431-0C96BC1D6F37}" type="presOf" srcId="{C4EB4F69-868C-4B49-941B-6F2F114D0954}" destId="{40083AB5-015D-4E22-A65D-4C41D9ECE2DC}" srcOrd="0" destOrd="0" presId="urn:microsoft.com/office/officeart/2008/layout/VerticalCurvedList"/>
    <dgm:cxn modelId="{3487BF12-71A4-46C1-9145-BC3C1BC6E541}" srcId="{B97B2ADD-DE84-41F2-A759-76458AB2EFFC}" destId="{184B014B-9FD1-4100-8EED-2AA2749AB998}" srcOrd="3" destOrd="0" parTransId="{89C134BC-F168-40B9-B025-E23DB0A82854}" sibTransId="{B9C46F91-CB86-4898-90CD-E97CCFBEC052}"/>
    <dgm:cxn modelId="{AF1CAC15-CBF0-4BAC-92F9-6875AB2CBB84}" type="presOf" srcId="{033412BE-34CA-4F44-A31B-C4E571E0A41E}" destId="{4DB79B70-64C5-4EB4-BFEE-540EA68DCC4D}" srcOrd="0" destOrd="0" presId="urn:microsoft.com/office/officeart/2008/layout/VerticalCurvedList"/>
    <dgm:cxn modelId="{79AC4BF3-BCFE-4DDB-B832-C190F44B234B}" srcId="{B97B2ADD-DE84-41F2-A759-76458AB2EFFC}" destId="{C4EB4F69-868C-4B49-941B-6F2F114D0954}" srcOrd="1" destOrd="0" parTransId="{36350173-3A74-44CD-A119-D510E60B671D}" sibTransId="{7F7A57EA-A213-435A-BD35-5293F4B79CC9}"/>
    <dgm:cxn modelId="{3643A45C-F2FB-4886-A4FD-3FE8F03465A4}" type="presOf" srcId="{D32FFF71-25BC-49F3-AC9C-9CEDB2C59207}" destId="{9E7F8121-B9DE-422E-B51C-55FDAB4D24E3}" srcOrd="0" destOrd="0" presId="urn:microsoft.com/office/officeart/2008/layout/VerticalCurvedList"/>
    <dgm:cxn modelId="{F03E057B-9A0E-4F38-BCF9-B71653C40A12}" type="presOf" srcId="{B97B2ADD-DE84-41F2-A759-76458AB2EFFC}" destId="{084F7A62-6A1C-423D-845E-B80E4AFA1140}" srcOrd="0" destOrd="0" presId="urn:microsoft.com/office/officeart/2008/layout/VerticalCurvedList"/>
    <dgm:cxn modelId="{F8827188-6E66-4320-A9D7-9982E04A716D}" srcId="{B97B2ADD-DE84-41F2-A759-76458AB2EFFC}" destId="{D32FFF71-25BC-49F3-AC9C-9CEDB2C59207}" srcOrd="2" destOrd="0" parTransId="{9A761DA3-5BAE-4B6D-9DDC-BD07C56696CC}" sibTransId="{4DE66A33-0387-49B0-8F97-66A2EFE465D8}"/>
    <dgm:cxn modelId="{7143CBB3-60DF-49D9-BE29-4F6606F85104}" type="presOf" srcId="{00956E64-F9A3-4A81-9E8A-7B217708EE1A}" destId="{0C4B30E6-DC38-43C9-AC11-D2C19FAB2A51}" srcOrd="0" destOrd="0" presId="urn:microsoft.com/office/officeart/2008/layout/VerticalCurvedList"/>
    <dgm:cxn modelId="{9A4176EA-86F8-4516-BB01-057E7BBE1628}" type="presParOf" srcId="{084F7A62-6A1C-423D-845E-B80E4AFA1140}" destId="{B22D13B0-7F81-4716-A250-69514F2250F5}" srcOrd="0" destOrd="0" presId="urn:microsoft.com/office/officeart/2008/layout/VerticalCurvedList"/>
    <dgm:cxn modelId="{19C4CEC0-FA21-4D83-9AFC-47940CCECF18}" type="presParOf" srcId="{B22D13B0-7F81-4716-A250-69514F2250F5}" destId="{364EB20C-0E07-474C-B38C-4F45A48A658B}" srcOrd="0" destOrd="0" presId="urn:microsoft.com/office/officeart/2008/layout/VerticalCurvedList"/>
    <dgm:cxn modelId="{14A8EF9D-D514-4A19-9C31-335BB2CAD3D5}" type="presParOf" srcId="{364EB20C-0E07-474C-B38C-4F45A48A658B}" destId="{4DE13F56-A62C-40FA-9808-47FB073C69C6}" srcOrd="0" destOrd="0" presId="urn:microsoft.com/office/officeart/2008/layout/VerticalCurvedList"/>
    <dgm:cxn modelId="{A1C96377-0672-46CD-BB30-8B82E96806B7}" type="presParOf" srcId="{364EB20C-0E07-474C-B38C-4F45A48A658B}" destId="{4DB79B70-64C5-4EB4-BFEE-540EA68DCC4D}" srcOrd="1" destOrd="0" presId="urn:microsoft.com/office/officeart/2008/layout/VerticalCurvedList"/>
    <dgm:cxn modelId="{471DB150-1775-4C33-8623-56D1DE717D0B}" type="presParOf" srcId="{364EB20C-0E07-474C-B38C-4F45A48A658B}" destId="{7D4DB78E-07F1-4272-A78F-6800901EBF01}" srcOrd="2" destOrd="0" presId="urn:microsoft.com/office/officeart/2008/layout/VerticalCurvedList"/>
    <dgm:cxn modelId="{A9B79FF5-204A-4EA3-90DE-7AD58075DE5C}" type="presParOf" srcId="{364EB20C-0E07-474C-B38C-4F45A48A658B}" destId="{7E21D3B4-7064-454E-A828-E6B29D05F3E8}" srcOrd="3" destOrd="0" presId="urn:microsoft.com/office/officeart/2008/layout/VerticalCurvedList"/>
    <dgm:cxn modelId="{4DA65FBB-F5DC-46E0-AF26-93346961E690}" type="presParOf" srcId="{B22D13B0-7F81-4716-A250-69514F2250F5}" destId="{0C4B30E6-DC38-43C9-AC11-D2C19FAB2A51}" srcOrd="1" destOrd="0" presId="urn:microsoft.com/office/officeart/2008/layout/VerticalCurvedList"/>
    <dgm:cxn modelId="{66C2EE01-210F-46F1-9CAA-892C7E396257}" type="presParOf" srcId="{B22D13B0-7F81-4716-A250-69514F2250F5}" destId="{3FDA2144-2B60-48FA-AF80-B39567790758}" srcOrd="2" destOrd="0" presId="urn:microsoft.com/office/officeart/2008/layout/VerticalCurvedList"/>
    <dgm:cxn modelId="{2EF37A7C-3552-4DC9-921A-7803D449F09D}" type="presParOf" srcId="{3FDA2144-2B60-48FA-AF80-B39567790758}" destId="{C4C12B5D-B9F2-4ECD-B6D0-D1EC980FA7B4}" srcOrd="0" destOrd="0" presId="urn:microsoft.com/office/officeart/2008/layout/VerticalCurvedList"/>
    <dgm:cxn modelId="{E3554D9F-D42D-487F-9AEB-C7F78DCB6AAA}" type="presParOf" srcId="{B22D13B0-7F81-4716-A250-69514F2250F5}" destId="{40083AB5-015D-4E22-A65D-4C41D9ECE2DC}" srcOrd="3" destOrd="0" presId="urn:microsoft.com/office/officeart/2008/layout/VerticalCurvedList"/>
    <dgm:cxn modelId="{3EBEEFA4-A98F-4FFD-96A6-084315644367}" type="presParOf" srcId="{B22D13B0-7F81-4716-A250-69514F2250F5}" destId="{667BE3E6-073B-4B3B-B470-5B0F566D5530}" srcOrd="4" destOrd="0" presId="urn:microsoft.com/office/officeart/2008/layout/VerticalCurvedList"/>
    <dgm:cxn modelId="{505261A7-D1A2-4F43-86A6-6C7AA9781B64}" type="presParOf" srcId="{667BE3E6-073B-4B3B-B470-5B0F566D5530}" destId="{B0154887-9313-403A-9267-E451709F3BE7}" srcOrd="0" destOrd="0" presId="urn:microsoft.com/office/officeart/2008/layout/VerticalCurvedList"/>
    <dgm:cxn modelId="{D1E11A32-6B24-4438-A9F2-9E6EB7121496}" type="presParOf" srcId="{B22D13B0-7F81-4716-A250-69514F2250F5}" destId="{9E7F8121-B9DE-422E-B51C-55FDAB4D24E3}" srcOrd="5" destOrd="0" presId="urn:microsoft.com/office/officeart/2008/layout/VerticalCurvedList"/>
    <dgm:cxn modelId="{26283558-A2C5-4B9C-A1BD-7EFBC3ADE240}" type="presParOf" srcId="{B22D13B0-7F81-4716-A250-69514F2250F5}" destId="{08C9A302-2795-4987-A904-5E0CC45C4C89}" srcOrd="6" destOrd="0" presId="urn:microsoft.com/office/officeart/2008/layout/VerticalCurvedList"/>
    <dgm:cxn modelId="{01C5751D-ECEC-41B8-814E-3052A84A8770}" type="presParOf" srcId="{08C9A302-2795-4987-A904-5E0CC45C4C89}" destId="{9117EEE3-3CC2-4FF7-B43D-C554F5828F1C}" srcOrd="0" destOrd="0" presId="urn:microsoft.com/office/officeart/2008/layout/VerticalCurvedList"/>
    <dgm:cxn modelId="{FF0EDFDB-100D-4639-BEB7-8F6DB6A34720}" type="presParOf" srcId="{B22D13B0-7F81-4716-A250-69514F2250F5}" destId="{431538AB-5EF3-4C4E-8692-B712C24CD9A0}" srcOrd="7" destOrd="0" presId="urn:microsoft.com/office/officeart/2008/layout/VerticalCurvedList"/>
    <dgm:cxn modelId="{AED5B86B-2170-41E8-908B-872E55A317E9}" type="presParOf" srcId="{B22D13B0-7F81-4716-A250-69514F2250F5}" destId="{5BC9204B-F120-4244-A56B-9932D7208DF4}" srcOrd="8" destOrd="0" presId="urn:microsoft.com/office/officeart/2008/layout/VerticalCurvedList"/>
    <dgm:cxn modelId="{65E2749C-19F4-4B28-9D84-A3531C0D5789}" type="presParOf" srcId="{5BC9204B-F120-4244-A56B-9932D7208DF4}" destId="{045A6D91-D518-4406-B71C-CA9D2EC50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DFF3D-FE4D-4D21-99A8-8C613B87D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68478-BDC7-4D3C-AA40-4A4CDCA9B56A}">
      <dgm:prSet phldrT="[Text]"/>
      <dgm:spPr/>
      <dgm:t>
        <a:bodyPr/>
        <a:lstStyle/>
        <a:p>
          <a:r>
            <a:rPr lang="es-ES_tradnl" smtClean="0"/>
            <a:t>The big picture</a:t>
          </a:r>
          <a:endParaRPr lang="en-US"/>
        </a:p>
      </dgm:t>
    </dgm:pt>
    <dgm:pt modelId="{77AE2320-6C13-4514-A607-FDA985513DE5}" type="parTrans" cxnId="{B45E9396-C5D2-4437-98DB-0642FE0AB2C5}">
      <dgm:prSet/>
      <dgm:spPr/>
      <dgm:t>
        <a:bodyPr/>
        <a:lstStyle/>
        <a:p>
          <a:endParaRPr lang="en-US"/>
        </a:p>
      </dgm:t>
    </dgm:pt>
    <dgm:pt modelId="{0357FBC5-A181-444F-9D49-8A99972D55C5}" type="sibTrans" cxnId="{B45E9396-C5D2-4437-98DB-0642FE0AB2C5}">
      <dgm:prSet/>
      <dgm:spPr/>
      <dgm:t>
        <a:bodyPr/>
        <a:lstStyle/>
        <a:p>
          <a:endParaRPr lang="en-US"/>
        </a:p>
      </dgm:t>
    </dgm:pt>
    <dgm:pt modelId="{51A5A9D7-8F46-43BC-97A1-56A655BAB5F4}">
      <dgm:prSet phldrT="[Text]"/>
      <dgm:spPr/>
      <dgm:t>
        <a:bodyPr/>
        <a:lstStyle/>
        <a:p>
          <a:r>
            <a:rPr lang="es-ES_tradnl" smtClean="0"/>
            <a:t>Anatomy</a:t>
          </a:r>
          <a:endParaRPr lang="en-US"/>
        </a:p>
      </dgm:t>
    </dgm:pt>
    <dgm:pt modelId="{577AFF04-0B21-4100-B5AC-DD75E4B6D49E}" type="parTrans" cxnId="{AAD24FF4-80DA-4DA7-9439-DC39482D1790}">
      <dgm:prSet/>
      <dgm:spPr/>
      <dgm:t>
        <a:bodyPr/>
        <a:lstStyle/>
        <a:p>
          <a:endParaRPr lang="en-US"/>
        </a:p>
      </dgm:t>
    </dgm:pt>
    <dgm:pt modelId="{651D68D8-7229-43B2-8DDD-6264DFD401E1}" type="sibTrans" cxnId="{AAD24FF4-80DA-4DA7-9439-DC39482D1790}">
      <dgm:prSet/>
      <dgm:spPr/>
      <dgm:t>
        <a:bodyPr/>
        <a:lstStyle/>
        <a:p>
          <a:endParaRPr lang="en-US"/>
        </a:p>
      </dgm:t>
    </dgm:pt>
    <dgm:pt modelId="{E5A8411F-A440-4E61-B466-9CF435EF6E6B}">
      <dgm:prSet phldrT="[Text]"/>
      <dgm:spPr/>
      <dgm:t>
        <a:bodyPr/>
        <a:lstStyle/>
        <a:p>
          <a:r>
            <a:rPr lang="es-ES_tradnl" smtClean="0"/>
            <a:t>Development</a:t>
          </a:r>
          <a:endParaRPr lang="en-US"/>
        </a:p>
      </dgm:t>
    </dgm:pt>
    <dgm:pt modelId="{20ABA2EB-A696-49BB-80E7-FB397370CF31}" type="parTrans" cxnId="{C575ABE7-4240-4EF6-9673-2DA98701CF8E}">
      <dgm:prSet/>
      <dgm:spPr/>
      <dgm:t>
        <a:bodyPr/>
        <a:lstStyle/>
        <a:p>
          <a:endParaRPr lang="en-US"/>
        </a:p>
      </dgm:t>
    </dgm:pt>
    <dgm:pt modelId="{BEE03F67-8A14-49A9-B6D0-FAFAD76E27A3}" type="sibTrans" cxnId="{C575ABE7-4240-4EF6-9673-2DA98701CF8E}">
      <dgm:prSet/>
      <dgm:spPr/>
      <dgm:t>
        <a:bodyPr/>
        <a:lstStyle/>
        <a:p>
          <a:endParaRPr lang="en-US"/>
        </a:p>
      </dgm:t>
    </dgm:pt>
    <dgm:pt modelId="{AD2828F5-BB5C-4809-BDF4-AB8C7D849C4C}">
      <dgm:prSet phldrT="[Text]"/>
      <dgm:spPr/>
      <dgm:t>
        <a:bodyPr/>
        <a:lstStyle/>
        <a:p>
          <a:r>
            <a:rPr lang="es-ES_tradnl" smtClean="0"/>
            <a:t>Actors</a:t>
          </a:r>
          <a:endParaRPr lang="en-US"/>
        </a:p>
      </dgm:t>
    </dgm:pt>
    <dgm:pt modelId="{0D051027-F846-4AFC-B81A-FE5392DB0E16}" type="parTrans" cxnId="{377C26CA-8A5B-432C-A96F-B878BF557DBD}">
      <dgm:prSet/>
      <dgm:spPr/>
      <dgm:t>
        <a:bodyPr/>
        <a:lstStyle/>
        <a:p>
          <a:endParaRPr lang="en-US"/>
        </a:p>
      </dgm:t>
    </dgm:pt>
    <dgm:pt modelId="{DD2D4A90-142F-4C85-AFD5-C9BF6AC2C101}" type="sibTrans" cxnId="{377C26CA-8A5B-432C-A96F-B878BF557DBD}">
      <dgm:prSet/>
      <dgm:spPr/>
      <dgm:t>
        <a:bodyPr/>
        <a:lstStyle/>
        <a:p>
          <a:endParaRPr lang="en-US"/>
        </a:p>
      </dgm:t>
    </dgm:pt>
    <dgm:pt modelId="{4D5D44EC-A364-4386-A9A5-D0616F1BE554}">
      <dgm:prSet phldrT="[Text]"/>
      <dgm:spPr/>
      <dgm:t>
        <a:bodyPr/>
        <a:lstStyle/>
        <a:p>
          <a:r>
            <a:rPr lang="es-ES_tradnl" smtClean="0"/>
            <a:t>Best practices</a:t>
          </a:r>
          <a:endParaRPr lang="en-US"/>
        </a:p>
      </dgm:t>
    </dgm:pt>
    <dgm:pt modelId="{4913ADF9-D14B-47EA-B3D3-48037F8642A9}" type="parTrans" cxnId="{9A45A48B-4774-4430-87EE-202BF3670DDD}">
      <dgm:prSet/>
      <dgm:spPr/>
      <dgm:t>
        <a:bodyPr/>
        <a:lstStyle/>
        <a:p>
          <a:endParaRPr lang="en-US"/>
        </a:p>
      </dgm:t>
    </dgm:pt>
    <dgm:pt modelId="{E8F1F83D-02DE-4D57-9E86-C048A773B79D}" type="sibTrans" cxnId="{9A45A48B-4774-4430-87EE-202BF3670DDD}">
      <dgm:prSet/>
      <dgm:spPr/>
      <dgm:t>
        <a:bodyPr/>
        <a:lstStyle/>
        <a:p>
          <a:endParaRPr lang="en-US"/>
        </a:p>
      </dgm:t>
    </dgm:pt>
    <dgm:pt modelId="{124E0156-7975-41C2-AAAC-E8247ABDBC25}">
      <dgm:prSet phldrT="[Text]"/>
      <dgm:spPr/>
      <dgm:t>
        <a:bodyPr/>
        <a:lstStyle/>
        <a:p>
          <a:r>
            <a:rPr lang="es-ES_tradnl" smtClean="0"/>
            <a:t>Worst practices</a:t>
          </a:r>
          <a:endParaRPr lang="en-US"/>
        </a:p>
      </dgm:t>
    </dgm:pt>
    <dgm:pt modelId="{D7C005AB-8717-4907-840E-43663176C346}" type="parTrans" cxnId="{024E7443-1347-4D68-9814-99A41C793D11}">
      <dgm:prSet/>
      <dgm:spPr/>
      <dgm:t>
        <a:bodyPr/>
        <a:lstStyle/>
        <a:p>
          <a:endParaRPr lang="en-US"/>
        </a:p>
      </dgm:t>
    </dgm:pt>
    <dgm:pt modelId="{F983BB9A-39E2-4A61-AA1C-987A49605C01}" type="sibTrans" cxnId="{024E7443-1347-4D68-9814-99A41C793D11}">
      <dgm:prSet/>
      <dgm:spPr/>
      <dgm:t>
        <a:bodyPr/>
        <a:lstStyle/>
        <a:p>
          <a:endParaRPr lang="en-US"/>
        </a:p>
      </dgm:t>
    </dgm:pt>
    <dgm:pt modelId="{4B3C2360-1C1B-40B4-B764-BEBFEF32E30F}">
      <dgm:prSet phldrT="[Text]"/>
      <dgm:spPr>
        <a:solidFill>
          <a:srgbClr val="FFA143"/>
        </a:solidFill>
      </dgm:spPr>
      <dgm:t>
        <a:bodyPr/>
        <a:lstStyle/>
        <a:p>
          <a:r>
            <a:rPr lang="es-ES_tradnl" smtClean="0"/>
            <a:t>What is a DSL? Why?</a:t>
          </a:r>
          <a:endParaRPr lang="en-US"/>
        </a:p>
      </dgm:t>
    </dgm:pt>
    <dgm:pt modelId="{3E010214-B3DD-484E-9366-700BC57D1A22}" type="parTrans" cxnId="{4097EF19-B4D1-4848-A0FB-183479E74606}">
      <dgm:prSet/>
      <dgm:spPr/>
      <dgm:t>
        <a:bodyPr/>
        <a:lstStyle/>
        <a:p>
          <a:endParaRPr lang="en-US"/>
        </a:p>
      </dgm:t>
    </dgm:pt>
    <dgm:pt modelId="{00C2DCBE-6A9C-41C3-9607-A6675FF93A99}" type="sibTrans" cxnId="{4097EF19-B4D1-4848-A0FB-183479E74606}">
      <dgm:prSet/>
      <dgm:spPr/>
      <dgm:t>
        <a:bodyPr/>
        <a:lstStyle/>
        <a:p>
          <a:endParaRPr lang="en-US"/>
        </a:p>
      </dgm:t>
    </dgm:pt>
    <dgm:pt modelId="{48AD06AA-907E-4A90-B945-09D032AC1B95}" type="pres">
      <dgm:prSet presAssocID="{F77DFF3D-FE4D-4D21-99A8-8C613B87D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CEE3A4-B8E8-4859-B7AE-664DA66B1643}" type="pres">
      <dgm:prSet presAssocID="{F77DFF3D-FE4D-4D21-99A8-8C613B87D855}" presName="Name1" presStyleCnt="0"/>
      <dgm:spPr/>
    </dgm:pt>
    <dgm:pt modelId="{01F18B93-1D0E-4FEE-8995-3F2BFB774CA9}" type="pres">
      <dgm:prSet presAssocID="{F77DFF3D-FE4D-4D21-99A8-8C613B87D855}" presName="cycle" presStyleCnt="0"/>
      <dgm:spPr/>
    </dgm:pt>
    <dgm:pt modelId="{18D95F3C-9032-4051-B501-DEF83AB437B9}" type="pres">
      <dgm:prSet presAssocID="{F77DFF3D-FE4D-4D21-99A8-8C613B87D855}" presName="srcNode" presStyleLbl="node1" presStyleIdx="0" presStyleCnt="7"/>
      <dgm:spPr/>
    </dgm:pt>
    <dgm:pt modelId="{ED8AA8A0-09A0-441D-94E0-FD721B6B408B}" type="pres">
      <dgm:prSet presAssocID="{F77DFF3D-FE4D-4D21-99A8-8C613B87D855}" presName="conn" presStyleLbl="parChTrans1D2" presStyleIdx="0" presStyleCnt="1"/>
      <dgm:spPr/>
      <dgm:t>
        <a:bodyPr/>
        <a:lstStyle/>
        <a:p>
          <a:endParaRPr lang="en-US"/>
        </a:p>
      </dgm:t>
    </dgm:pt>
    <dgm:pt modelId="{6C497A31-1A8B-4827-B50A-7399B03A8F57}" type="pres">
      <dgm:prSet presAssocID="{F77DFF3D-FE4D-4D21-99A8-8C613B87D855}" presName="extraNode" presStyleLbl="node1" presStyleIdx="0" presStyleCnt="7"/>
      <dgm:spPr/>
    </dgm:pt>
    <dgm:pt modelId="{63727C7A-6778-41D7-902D-6B06E03A4D41}" type="pres">
      <dgm:prSet presAssocID="{F77DFF3D-FE4D-4D21-99A8-8C613B87D855}" presName="dstNode" presStyleLbl="node1" presStyleIdx="0" presStyleCnt="7"/>
      <dgm:spPr/>
    </dgm:pt>
    <dgm:pt modelId="{2A4AB1E4-C7D4-45A9-BEED-240ED8D9FB65}" type="pres">
      <dgm:prSet presAssocID="{79168478-BDC7-4D3C-AA40-4A4CDCA9B5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693E-3C55-4588-9FF5-A986315F4087}" type="pres">
      <dgm:prSet presAssocID="{79168478-BDC7-4D3C-AA40-4A4CDCA9B56A}" presName="accent_1" presStyleCnt="0"/>
      <dgm:spPr/>
    </dgm:pt>
    <dgm:pt modelId="{7C119E32-F316-465E-966F-18F259384F28}" type="pres">
      <dgm:prSet presAssocID="{79168478-BDC7-4D3C-AA40-4A4CDCA9B56A}" presName="accentRepeatNode" presStyleLbl="solidFgAcc1" presStyleIdx="0" presStyleCnt="7"/>
      <dgm:spPr/>
    </dgm:pt>
    <dgm:pt modelId="{1D388541-71BA-4C02-A1C5-C7EA219E6C87}" type="pres">
      <dgm:prSet presAssocID="{4B3C2360-1C1B-40B4-B764-BEBFEF32E30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2BE0-134C-4299-BE70-DABB21849B0A}" type="pres">
      <dgm:prSet presAssocID="{4B3C2360-1C1B-40B4-B764-BEBFEF32E30F}" presName="accent_2" presStyleCnt="0"/>
      <dgm:spPr/>
    </dgm:pt>
    <dgm:pt modelId="{9B16083A-7E18-45FB-98EF-B4F520D44970}" type="pres">
      <dgm:prSet presAssocID="{4B3C2360-1C1B-40B4-B764-BEBFEF32E30F}" presName="accentRepeatNode" presStyleLbl="solidFgAcc1" presStyleIdx="1" presStyleCnt="7"/>
      <dgm:spPr/>
    </dgm:pt>
    <dgm:pt modelId="{DF7BD0B9-E0AA-4177-98BE-CCEC2F9A20B7}" type="pres">
      <dgm:prSet presAssocID="{51A5A9D7-8F46-43BC-97A1-56A655BAB5F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19CA-2EDF-4386-AD78-DC751373EC8D}" type="pres">
      <dgm:prSet presAssocID="{51A5A9D7-8F46-43BC-97A1-56A655BAB5F4}" presName="accent_3" presStyleCnt="0"/>
      <dgm:spPr/>
    </dgm:pt>
    <dgm:pt modelId="{F72C0616-75F9-408D-92E7-FE7482E9A7B7}" type="pres">
      <dgm:prSet presAssocID="{51A5A9D7-8F46-43BC-97A1-56A655BAB5F4}" presName="accentRepeatNode" presStyleLbl="solidFgAcc1" presStyleIdx="2" presStyleCnt="7"/>
      <dgm:spPr/>
    </dgm:pt>
    <dgm:pt modelId="{28CF9EED-2A01-49CA-8CA6-7853B81BE24E}" type="pres">
      <dgm:prSet presAssocID="{E5A8411F-A440-4E61-B466-9CF435EF6E6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2D63-CF47-40C3-B40B-BA7230B17AE4}" type="pres">
      <dgm:prSet presAssocID="{E5A8411F-A440-4E61-B466-9CF435EF6E6B}" presName="accent_4" presStyleCnt="0"/>
      <dgm:spPr/>
    </dgm:pt>
    <dgm:pt modelId="{3C638E76-F021-4EC0-A166-9641608B8BD3}" type="pres">
      <dgm:prSet presAssocID="{E5A8411F-A440-4E61-B466-9CF435EF6E6B}" presName="accentRepeatNode" presStyleLbl="solidFgAcc1" presStyleIdx="3" presStyleCnt="7"/>
      <dgm:spPr/>
    </dgm:pt>
    <dgm:pt modelId="{6F03A825-BC4C-44AD-85E7-5769425DBBF4}" type="pres">
      <dgm:prSet presAssocID="{AD2828F5-BB5C-4809-BDF4-AB8C7D849C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C553-B2AC-45E9-8E04-A7B5D1E1A2EE}" type="pres">
      <dgm:prSet presAssocID="{AD2828F5-BB5C-4809-BDF4-AB8C7D849C4C}" presName="accent_5" presStyleCnt="0"/>
      <dgm:spPr/>
    </dgm:pt>
    <dgm:pt modelId="{CDC92733-0C55-4BFA-8FDE-FB4AEA02872F}" type="pres">
      <dgm:prSet presAssocID="{AD2828F5-BB5C-4809-BDF4-AB8C7D849C4C}" presName="accentRepeatNode" presStyleLbl="solidFgAcc1" presStyleIdx="4" presStyleCnt="7"/>
      <dgm:spPr/>
    </dgm:pt>
    <dgm:pt modelId="{C5705EF6-2C5A-4552-8DA6-AB2938EB3123}" type="pres">
      <dgm:prSet presAssocID="{4D5D44EC-A364-4386-A9A5-D0616F1BE5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11AA-7787-4F5C-A21A-787F910A5AD0}" type="pres">
      <dgm:prSet presAssocID="{4D5D44EC-A364-4386-A9A5-D0616F1BE554}" presName="accent_6" presStyleCnt="0"/>
      <dgm:spPr/>
    </dgm:pt>
    <dgm:pt modelId="{CF01A281-17BA-496C-BAE6-230A00FE1091}" type="pres">
      <dgm:prSet presAssocID="{4D5D44EC-A364-4386-A9A5-D0616F1BE554}" presName="accentRepeatNode" presStyleLbl="solidFgAcc1" presStyleIdx="5" presStyleCnt="7"/>
      <dgm:spPr/>
    </dgm:pt>
    <dgm:pt modelId="{9F0EB63A-76B2-4D43-9212-4F2B8E06BFA6}" type="pres">
      <dgm:prSet presAssocID="{124E0156-7975-41C2-AAAC-E8247ABDBC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6279-482A-4EF1-AE62-CBCF94C893A3}" type="pres">
      <dgm:prSet presAssocID="{124E0156-7975-41C2-AAAC-E8247ABDBC25}" presName="accent_7" presStyleCnt="0"/>
      <dgm:spPr/>
    </dgm:pt>
    <dgm:pt modelId="{83649A97-A4BB-45E5-BB09-B9371F523033}" type="pres">
      <dgm:prSet presAssocID="{124E0156-7975-41C2-AAAC-E8247ABDBC25}" presName="accentRepeatNode" presStyleLbl="solidFgAcc1" presStyleIdx="6" presStyleCnt="7"/>
      <dgm:spPr/>
    </dgm:pt>
  </dgm:ptLst>
  <dgm:cxnLst>
    <dgm:cxn modelId="{6B57D5A0-3EC5-4ECC-9FD8-CA0339D6ADF8}" type="presOf" srcId="{AD2828F5-BB5C-4809-BDF4-AB8C7D849C4C}" destId="{6F03A825-BC4C-44AD-85E7-5769425DBBF4}" srcOrd="0" destOrd="0" presId="urn:microsoft.com/office/officeart/2008/layout/VerticalCurvedList"/>
    <dgm:cxn modelId="{59577758-39C7-401F-BC4C-FF7E03A0596D}" type="presOf" srcId="{0357FBC5-A181-444F-9D49-8A99972D55C5}" destId="{ED8AA8A0-09A0-441D-94E0-FD721B6B408B}" srcOrd="0" destOrd="0" presId="urn:microsoft.com/office/officeart/2008/layout/VerticalCurvedList"/>
    <dgm:cxn modelId="{024E7443-1347-4D68-9814-99A41C793D11}" srcId="{F77DFF3D-FE4D-4D21-99A8-8C613B87D855}" destId="{124E0156-7975-41C2-AAAC-E8247ABDBC25}" srcOrd="6" destOrd="0" parTransId="{D7C005AB-8717-4907-840E-43663176C346}" sibTransId="{F983BB9A-39E2-4A61-AA1C-987A49605C01}"/>
    <dgm:cxn modelId="{0237CED7-0079-41BC-B92E-14FB606427BC}" type="presOf" srcId="{4B3C2360-1C1B-40B4-B764-BEBFEF32E30F}" destId="{1D388541-71BA-4C02-A1C5-C7EA219E6C87}" srcOrd="0" destOrd="0" presId="urn:microsoft.com/office/officeart/2008/layout/VerticalCurvedList"/>
    <dgm:cxn modelId="{377C26CA-8A5B-432C-A96F-B878BF557DBD}" srcId="{F77DFF3D-FE4D-4D21-99A8-8C613B87D855}" destId="{AD2828F5-BB5C-4809-BDF4-AB8C7D849C4C}" srcOrd="4" destOrd="0" parTransId="{0D051027-F846-4AFC-B81A-FE5392DB0E16}" sibTransId="{DD2D4A90-142F-4C85-AFD5-C9BF6AC2C101}"/>
    <dgm:cxn modelId="{9A45A48B-4774-4430-87EE-202BF3670DDD}" srcId="{F77DFF3D-FE4D-4D21-99A8-8C613B87D855}" destId="{4D5D44EC-A364-4386-A9A5-D0616F1BE554}" srcOrd="5" destOrd="0" parTransId="{4913ADF9-D14B-47EA-B3D3-48037F8642A9}" sibTransId="{E8F1F83D-02DE-4D57-9E86-C048A773B79D}"/>
    <dgm:cxn modelId="{1D3A6838-3AF1-41F6-8302-C59DD7B71D95}" type="presOf" srcId="{4D5D44EC-A364-4386-A9A5-D0616F1BE554}" destId="{C5705EF6-2C5A-4552-8DA6-AB2938EB3123}" srcOrd="0" destOrd="0" presId="urn:microsoft.com/office/officeart/2008/layout/VerticalCurvedList"/>
    <dgm:cxn modelId="{C8E64CA6-E5B2-4FFB-B09E-5A2288784347}" type="presOf" srcId="{51A5A9D7-8F46-43BC-97A1-56A655BAB5F4}" destId="{DF7BD0B9-E0AA-4177-98BE-CCEC2F9A20B7}" srcOrd="0" destOrd="0" presId="urn:microsoft.com/office/officeart/2008/layout/VerticalCurvedList"/>
    <dgm:cxn modelId="{4097EF19-B4D1-4848-A0FB-183479E74606}" srcId="{F77DFF3D-FE4D-4D21-99A8-8C613B87D855}" destId="{4B3C2360-1C1B-40B4-B764-BEBFEF32E30F}" srcOrd="1" destOrd="0" parTransId="{3E010214-B3DD-484E-9366-700BC57D1A22}" sibTransId="{00C2DCBE-6A9C-41C3-9607-A6675FF93A99}"/>
    <dgm:cxn modelId="{D8EB3D78-7B8B-4E72-91C4-4A7C659C98DA}" type="presOf" srcId="{124E0156-7975-41C2-AAAC-E8247ABDBC25}" destId="{9F0EB63A-76B2-4D43-9212-4F2B8E06BFA6}" srcOrd="0" destOrd="0" presId="urn:microsoft.com/office/officeart/2008/layout/VerticalCurvedList"/>
    <dgm:cxn modelId="{C575ABE7-4240-4EF6-9673-2DA98701CF8E}" srcId="{F77DFF3D-FE4D-4D21-99A8-8C613B87D855}" destId="{E5A8411F-A440-4E61-B466-9CF435EF6E6B}" srcOrd="3" destOrd="0" parTransId="{20ABA2EB-A696-49BB-80E7-FB397370CF31}" sibTransId="{BEE03F67-8A14-49A9-B6D0-FAFAD76E27A3}"/>
    <dgm:cxn modelId="{3F4FB2E4-D11D-4895-A8AF-F7B562FC3715}" type="presOf" srcId="{E5A8411F-A440-4E61-B466-9CF435EF6E6B}" destId="{28CF9EED-2A01-49CA-8CA6-7853B81BE24E}" srcOrd="0" destOrd="0" presId="urn:microsoft.com/office/officeart/2008/layout/VerticalCurvedList"/>
    <dgm:cxn modelId="{152133D9-1AD5-483E-AA8F-343F04036671}" type="presOf" srcId="{79168478-BDC7-4D3C-AA40-4A4CDCA9B56A}" destId="{2A4AB1E4-C7D4-45A9-BEED-240ED8D9FB65}" srcOrd="0" destOrd="0" presId="urn:microsoft.com/office/officeart/2008/layout/VerticalCurvedList"/>
    <dgm:cxn modelId="{B45E9396-C5D2-4437-98DB-0642FE0AB2C5}" srcId="{F77DFF3D-FE4D-4D21-99A8-8C613B87D855}" destId="{79168478-BDC7-4D3C-AA40-4A4CDCA9B56A}" srcOrd="0" destOrd="0" parTransId="{77AE2320-6C13-4514-A607-FDA985513DE5}" sibTransId="{0357FBC5-A181-444F-9D49-8A99972D55C5}"/>
    <dgm:cxn modelId="{AAD24FF4-80DA-4DA7-9439-DC39482D1790}" srcId="{F77DFF3D-FE4D-4D21-99A8-8C613B87D855}" destId="{51A5A9D7-8F46-43BC-97A1-56A655BAB5F4}" srcOrd="2" destOrd="0" parTransId="{577AFF04-0B21-4100-B5AC-DD75E4B6D49E}" sibTransId="{651D68D8-7229-43B2-8DDD-6264DFD401E1}"/>
    <dgm:cxn modelId="{64A4262E-09F8-4FA3-BD72-1508B8FFF8A7}" type="presOf" srcId="{F77DFF3D-FE4D-4D21-99A8-8C613B87D855}" destId="{48AD06AA-907E-4A90-B945-09D032AC1B95}" srcOrd="0" destOrd="0" presId="urn:microsoft.com/office/officeart/2008/layout/VerticalCurvedList"/>
    <dgm:cxn modelId="{D5572144-AB5B-42B1-85D0-162134C3CBA2}" type="presParOf" srcId="{48AD06AA-907E-4A90-B945-09D032AC1B95}" destId="{63CEE3A4-B8E8-4859-B7AE-664DA66B1643}" srcOrd="0" destOrd="0" presId="urn:microsoft.com/office/officeart/2008/layout/VerticalCurvedList"/>
    <dgm:cxn modelId="{5D41D434-FBF8-47B0-A509-7AED914EE809}" type="presParOf" srcId="{63CEE3A4-B8E8-4859-B7AE-664DA66B1643}" destId="{01F18B93-1D0E-4FEE-8995-3F2BFB774CA9}" srcOrd="0" destOrd="0" presId="urn:microsoft.com/office/officeart/2008/layout/VerticalCurvedList"/>
    <dgm:cxn modelId="{B993528C-A1E2-4543-8425-29921C6C508E}" type="presParOf" srcId="{01F18B93-1D0E-4FEE-8995-3F2BFB774CA9}" destId="{18D95F3C-9032-4051-B501-DEF83AB437B9}" srcOrd="0" destOrd="0" presId="urn:microsoft.com/office/officeart/2008/layout/VerticalCurvedList"/>
    <dgm:cxn modelId="{C0984791-51F6-47F2-ADDF-BA9DE5662632}" type="presParOf" srcId="{01F18B93-1D0E-4FEE-8995-3F2BFB774CA9}" destId="{ED8AA8A0-09A0-441D-94E0-FD721B6B408B}" srcOrd="1" destOrd="0" presId="urn:microsoft.com/office/officeart/2008/layout/VerticalCurvedList"/>
    <dgm:cxn modelId="{DE6A8C38-B3EF-4F47-BD8D-9F66B86CF28D}" type="presParOf" srcId="{01F18B93-1D0E-4FEE-8995-3F2BFB774CA9}" destId="{6C497A31-1A8B-4827-B50A-7399B03A8F57}" srcOrd="2" destOrd="0" presId="urn:microsoft.com/office/officeart/2008/layout/VerticalCurvedList"/>
    <dgm:cxn modelId="{8E24A4E9-A30C-4CAA-9B49-7C16D6313E3F}" type="presParOf" srcId="{01F18B93-1D0E-4FEE-8995-3F2BFB774CA9}" destId="{63727C7A-6778-41D7-902D-6B06E03A4D41}" srcOrd="3" destOrd="0" presId="urn:microsoft.com/office/officeart/2008/layout/VerticalCurvedList"/>
    <dgm:cxn modelId="{D914E362-8908-40C0-8872-2CD34EAB40E0}" type="presParOf" srcId="{63CEE3A4-B8E8-4859-B7AE-664DA66B1643}" destId="{2A4AB1E4-C7D4-45A9-BEED-240ED8D9FB65}" srcOrd="1" destOrd="0" presId="urn:microsoft.com/office/officeart/2008/layout/VerticalCurvedList"/>
    <dgm:cxn modelId="{058A685B-30D5-44C5-91B0-47737C77DC42}" type="presParOf" srcId="{63CEE3A4-B8E8-4859-B7AE-664DA66B1643}" destId="{54B7693E-3C55-4588-9FF5-A986315F4087}" srcOrd="2" destOrd="0" presId="urn:microsoft.com/office/officeart/2008/layout/VerticalCurvedList"/>
    <dgm:cxn modelId="{DCBB1F29-E176-4E04-BA2B-1FB5CF7FD1CC}" type="presParOf" srcId="{54B7693E-3C55-4588-9FF5-A986315F4087}" destId="{7C119E32-F316-465E-966F-18F259384F28}" srcOrd="0" destOrd="0" presId="urn:microsoft.com/office/officeart/2008/layout/VerticalCurvedList"/>
    <dgm:cxn modelId="{DC70BAC7-01C9-4A22-97EB-6EBEACB98C98}" type="presParOf" srcId="{63CEE3A4-B8E8-4859-B7AE-664DA66B1643}" destId="{1D388541-71BA-4C02-A1C5-C7EA219E6C87}" srcOrd="3" destOrd="0" presId="urn:microsoft.com/office/officeart/2008/layout/VerticalCurvedList"/>
    <dgm:cxn modelId="{AFC61413-7206-404A-9CF9-BCF39FF0F540}" type="presParOf" srcId="{63CEE3A4-B8E8-4859-B7AE-664DA66B1643}" destId="{515C2BE0-134C-4299-BE70-DABB21849B0A}" srcOrd="4" destOrd="0" presId="urn:microsoft.com/office/officeart/2008/layout/VerticalCurvedList"/>
    <dgm:cxn modelId="{F8AFC13B-C81B-4E88-9FAC-11442DB37C98}" type="presParOf" srcId="{515C2BE0-134C-4299-BE70-DABB21849B0A}" destId="{9B16083A-7E18-45FB-98EF-B4F520D44970}" srcOrd="0" destOrd="0" presId="urn:microsoft.com/office/officeart/2008/layout/VerticalCurvedList"/>
    <dgm:cxn modelId="{C2369233-423D-45BB-87E6-A6562AE9B233}" type="presParOf" srcId="{63CEE3A4-B8E8-4859-B7AE-664DA66B1643}" destId="{DF7BD0B9-E0AA-4177-98BE-CCEC2F9A20B7}" srcOrd="5" destOrd="0" presId="urn:microsoft.com/office/officeart/2008/layout/VerticalCurvedList"/>
    <dgm:cxn modelId="{E5F897E8-B85E-430A-89BB-24CF44FD8AC4}" type="presParOf" srcId="{63CEE3A4-B8E8-4859-B7AE-664DA66B1643}" destId="{076E19CA-2EDF-4386-AD78-DC751373EC8D}" srcOrd="6" destOrd="0" presId="urn:microsoft.com/office/officeart/2008/layout/VerticalCurvedList"/>
    <dgm:cxn modelId="{847950EA-61C3-4BEC-BB14-92919EB02F30}" type="presParOf" srcId="{076E19CA-2EDF-4386-AD78-DC751373EC8D}" destId="{F72C0616-75F9-408D-92E7-FE7482E9A7B7}" srcOrd="0" destOrd="0" presId="urn:microsoft.com/office/officeart/2008/layout/VerticalCurvedList"/>
    <dgm:cxn modelId="{EBE12DF4-D5B8-4C5E-BECE-2F6F2DBEAA6A}" type="presParOf" srcId="{63CEE3A4-B8E8-4859-B7AE-664DA66B1643}" destId="{28CF9EED-2A01-49CA-8CA6-7853B81BE24E}" srcOrd="7" destOrd="0" presId="urn:microsoft.com/office/officeart/2008/layout/VerticalCurvedList"/>
    <dgm:cxn modelId="{6C0EDAE2-4987-4238-B3A5-84276493F33B}" type="presParOf" srcId="{63CEE3A4-B8E8-4859-B7AE-664DA66B1643}" destId="{C7392D63-CF47-40C3-B40B-BA7230B17AE4}" srcOrd="8" destOrd="0" presId="urn:microsoft.com/office/officeart/2008/layout/VerticalCurvedList"/>
    <dgm:cxn modelId="{6100221B-6F30-4CF8-9F08-011FA9D3E25E}" type="presParOf" srcId="{C7392D63-CF47-40C3-B40B-BA7230B17AE4}" destId="{3C638E76-F021-4EC0-A166-9641608B8BD3}" srcOrd="0" destOrd="0" presId="urn:microsoft.com/office/officeart/2008/layout/VerticalCurvedList"/>
    <dgm:cxn modelId="{445CDA45-1FF0-49CD-BA74-50909DDE7669}" type="presParOf" srcId="{63CEE3A4-B8E8-4859-B7AE-664DA66B1643}" destId="{6F03A825-BC4C-44AD-85E7-5769425DBBF4}" srcOrd="9" destOrd="0" presId="urn:microsoft.com/office/officeart/2008/layout/VerticalCurvedList"/>
    <dgm:cxn modelId="{F75CA98D-574D-42B4-9743-FC359B4666A4}" type="presParOf" srcId="{63CEE3A4-B8E8-4859-B7AE-664DA66B1643}" destId="{869DC553-B2AC-45E9-8E04-A7B5D1E1A2EE}" srcOrd="10" destOrd="0" presId="urn:microsoft.com/office/officeart/2008/layout/VerticalCurvedList"/>
    <dgm:cxn modelId="{99AF5D3F-1FCA-4ECF-847D-5190A45D1B26}" type="presParOf" srcId="{869DC553-B2AC-45E9-8E04-A7B5D1E1A2EE}" destId="{CDC92733-0C55-4BFA-8FDE-FB4AEA02872F}" srcOrd="0" destOrd="0" presId="urn:microsoft.com/office/officeart/2008/layout/VerticalCurvedList"/>
    <dgm:cxn modelId="{C7D7E3FD-C6F2-40C0-B62D-EA51A635600B}" type="presParOf" srcId="{63CEE3A4-B8E8-4859-B7AE-664DA66B1643}" destId="{C5705EF6-2C5A-4552-8DA6-AB2938EB3123}" srcOrd="11" destOrd="0" presId="urn:microsoft.com/office/officeart/2008/layout/VerticalCurvedList"/>
    <dgm:cxn modelId="{CBF821F3-F7A2-49B9-A294-9E99DF6A83DF}" type="presParOf" srcId="{63CEE3A4-B8E8-4859-B7AE-664DA66B1643}" destId="{5B0411AA-7787-4F5C-A21A-787F910A5AD0}" srcOrd="12" destOrd="0" presId="urn:microsoft.com/office/officeart/2008/layout/VerticalCurvedList"/>
    <dgm:cxn modelId="{D800BCF0-B866-4747-9C5D-90D6D9E10459}" type="presParOf" srcId="{5B0411AA-7787-4F5C-A21A-787F910A5AD0}" destId="{CF01A281-17BA-496C-BAE6-230A00FE1091}" srcOrd="0" destOrd="0" presId="urn:microsoft.com/office/officeart/2008/layout/VerticalCurvedList"/>
    <dgm:cxn modelId="{1CD29178-EF49-4BDB-B1C0-8D4B8D2B423E}" type="presParOf" srcId="{63CEE3A4-B8E8-4859-B7AE-664DA66B1643}" destId="{9F0EB63A-76B2-4D43-9212-4F2B8E06BFA6}" srcOrd="13" destOrd="0" presId="urn:microsoft.com/office/officeart/2008/layout/VerticalCurvedList"/>
    <dgm:cxn modelId="{2179B431-33D6-4B6A-B53F-629FDFF5A318}" type="presParOf" srcId="{63CEE3A4-B8E8-4859-B7AE-664DA66B1643}" destId="{97376279-482A-4EF1-AE62-CBCF94C893A3}" srcOrd="14" destOrd="0" presId="urn:microsoft.com/office/officeart/2008/layout/VerticalCurvedList"/>
    <dgm:cxn modelId="{99E3C608-5409-4AF5-AF21-87C6CE63026F}" type="presParOf" srcId="{97376279-482A-4EF1-AE62-CBCF94C893A3}" destId="{83649A97-A4BB-45E5-BB09-B9371F523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7980468-2E9E-4FCE-A52E-1446D190616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B4A193-C07E-49B1-83FF-2B4BD16EA0B3}">
      <dgm:prSet phldrT="[Text]" custT="1"/>
      <dgm:spPr/>
      <dgm:t>
        <a:bodyPr/>
        <a:lstStyle/>
        <a:p>
          <a:r>
            <a:rPr lang="es-ES_tradnl" sz="1800" smtClean="0"/>
            <a:t>Create Xtext Project</a:t>
          </a:r>
          <a:endParaRPr lang="en-US" sz="1800"/>
        </a:p>
      </dgm:t>
    </dgm:pt>
    <dgm:pt modelId="{96F8D8C7-D05C-4A6D-817B-2A4C4BA2361D}" type="parTrans" cxnId="{F0BD6121-D6D8-477F-9FD1-B284D95FFB96}">
      <dgm:prSet/>
      <dgm:spPr/>
      <dgm:t>
        <a:bodyPr/>
        <a:lstStyle/>
        <a:p>
          <a:endParaRPr lang="en-US"/>
        </a:p>
      </dgm:t>
    </dgm:pt>
    <dgm:pt modelId="{9333F645-7C7E-4620-AB35-239B682E4A16}" type="sibTrans" cxnId="{F0BD6121-D6D8-477F-9FD1-B284D95FFB96}">
      <dgm:prSet/>
      <dgm:spPr/>
      <dgm:t>
        <a:bodyPr/>
        <a:lstStyle/>
        <a:p>
          <a:endParaRPr lang="en-US"/>
        </a:p>
      </dgm:t>
    </dgm:pt>
    <dgm:pt modelId="{45C65778-0DF4-4486-A485-19A4B56EE712}">
      <dgm:prSet phldrT="[Text]" custT="1"/>
      <dgm:spPr/>
      <dgm:t>
        <a:bodyPr/>
        <a:lstStyle/>
        <a:p>
          <a:r>
            <a:rPr lang="es-ES_tradnl" sz="1800" smtClean="0"/>
            <a:t>Defining the DSL</a:t>
          </a:r>
          <a:endParaRPr lang="en-US" sz="1800"/>
        </a:p>
      </dgm:t>
    </dgm:pt>
    <dgm:pt modelId="{0090B3B2-F24C-475B-962C-CC3AEC2B0C05}" type="parTrans" cxnId="{FA4D8382-D85B-41B1-9096-E714505B3078}">
      <dgm:prSet/>
      <dgm:spPr/>
      <dgm:t>
        <a:bodyPr/>
        <a:lstStyle/>
        <a:p>
          <a:endParaRPr lang="en-US"/>
        </a:p>
      </dgm:t>
    </dgm:pt>
    <dgm:pt modelId="{69A14D44-68FA-4E51-BB54-EB2E74B21DA7}" type="sibTrans" cxnId="{FA4D8382-D85B-41B1-9096-E714505B3078}">
      <dgm:prSet/>
      <dgm:spPr/>
      <dgm:t>
        <a:bodyPr/>
        <a:lstStyle/>
        <a:p>
          <a:endParaRPr lang="en-US"/>
        </a:p>
      </dgm:t>
    </dgm:pt>
    <dgm:pt modelId="{64C9F329-515D-4297-9D5F-09F2D8E4F55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S_tradnl" sz="1400" smtClean="0"/>
            <a:t>Grammar definition</a:t>
          </a:r>
          <a:endParaRPr lang="en-US" sz="1400"/>
        </a:p>
      </dgm:t>
    </dgm:pt>
    <dgm:pt modelId="{00D599A2-93D7-4111-AAEF-C07ABCDAB2C5}" type="parTrans" cxnId="{B897F376-8AE7-4EB3-9534-34B984F6A446}">
      <dgm:prSet/>
      <dgm:spPr/>
      <dgm:t>
        <a:bodyPr/>
        <a:lstStyle/>
        <a:p>
          <a:endParaRPr lang="en-US"/>
        </a:p>
      </dgm:t>
    </dgm:pt>
    <dgm:pt modelId="{044B886E-52F9-4CD2-83C1-A4939F725C34}" type="sibTrans" cxnId="{B897F376-8AE7-4EB3-9534-34B984F6A446}">
      <dgm:prSet/>
      <dgm:spPr/>
      <dgm:t>
        <a:bodyPr/>
        <a:lstStyle/>
        <a:p>
          <a:endParaRPr lang="en-US"/>
        </a:p>
      </dgm:t>
    </dgm:pt>
    <dgm:pt modelId="{7EA9A0EB-E45B-4D5E-9CA7-B7C4F1325E4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S_tradnl" sz="1400" smtClean="0"/>
            <a:t>Workflow definition</a:t>
          </a:r>
          <a:endParaRPr lang="en-US" sz="1400"/>
        </a:p>
      </dgm:t>
    </dgm:pt>
    <dgm:pt modelId="{0A44069E-E430-4E1B-9214-B0052EB1D83E}" type="parTrans" cxnId="{4634598C-2A96-41A0-8956-E3B967904B18}">
      <dgm:prSet/>
      <dgm:spPr/>
      <dgm:t>
        <a:bodyPr/>
        <a:lstStyle/>
        <a:p>
          <a:endParaRPr lang="en-US"/>
        </a:p>
      </dgm:t>
    </dgm:pt>
    <dgm:pt modelId="{B1B27E99-E686-4CE4-A3A9-9E9646089DFC}" type="sibTrans" cxnId="{4634598C-2A96-41A0-8956-E3B967904B18}">
      <dgm:prSet/>
      <dgm:spPr/>
      <dgm:t>
        <a:bodyPr/>
        <a:lstStyle/>
        <a:p>
          <a:endParaRPr lang="en-US"/>
        </a:p>
      </dgm:t>
    </dgm:pt>
    <dgm:pt modelId="{A3DC275E-B3C4-4F00-8DA5-FC0C0269A101}">
      <dgm:prSet phldrT="[Text]" custT="1"/>
      <dgm:spPr/>
      <dgm:t>
        <a:bodyPr/>
        <a:lstStyle/>
        <a:p>
          <a:r>
            <a:rPr lang="es-ES_tradnl" sz="1800" smtClean="0"/>
            <a:t>Configure Fomatting (opt)</a:t>
          </a:r>
          <a:endParaRPr lang="en-US" sz="1800"/>
        </a:p>
      </dgm:t>
    </dgm:pt>
    <dgm:pt modelId="{B3EC4333-7E23-4BDF-B255-A12593CC61F1}" type="parTrans" cxnId="{E9C08D93-7B5A-4AE4-A012-B8EC6B8AC7EA}">
      <dgm:prSet/>
      <dgm:spPr/>
      <dgm:t>
        <a:bodyPr/>
        <a:lstStyle/>
        <a:p>
          <a:endParaRPr lang="en-US"/>
        </a:p>
      </dgm:t>
    </dgm:pt>
    <dgm:pt modelId="{22305E5A-E0C6-4FAC-ACC4-62FF4BD47EA5}" type="sibTrans" cxnId="{E9C08D93-7B5A-4AE4-A012-B8EC6B8AC7EA}">
      <dgm:prSet/>
      <dgm:spPr/>
      <dgm:t>
        <a:bodyPr/>
        <a:lstStyle/>
        <a:p>
          <a:endParaRPr lang="en-US"/>
        </a:p>
      </dgm:t>
    </dgm:pt>
    <dgm:pt modelId="{557A4A6B-7F59-4280-8284-93D7F0EC506D}">
      <dgm:prSet phldrT="[Text]" custT="1"/>
      <dgm:spPr/>
      <dgm:t>
        <a:bodyPr/>
        <a:lstStyle/>
        <a:p>
          <a:r>
            <a:rPr lang="es-ES_tradnl" sz="1800" smtClean="0"/>
            <a:t>Configure Scoping (opt)</a:t>
          </a:r>
          <a:endParaRPr lang="en-US" sz="1800"/>
        </a:p>
      </dgm:t>
    </dgm:pt>
    <dgm:pt modelId="{BEE415FC-4FDC-426B-9C36-BB02DFDA088F}" type="parTrans" cxnId="{AE1EF84A-6D60-4AD3-82F4-E9BF98C83ECD}">
      <dgm:prSet/>
      <dgm:spPr/>
      <dgm:t>
        <a:bodyPr/>
        <a:lstStyle/>
        <a:p>
          <a:endParaRPr lang="en-US"/>
        </a:p>
      </dgm:t>
    </dgm:pt>
    <dgm:pt modelId="{30E55764-D82E-41A7-8EDC-468047E60A07}" type="sibTrans" cxnId="{AE1EF84A-6D60-4AD3-82F4-E9BF98C83ECD}">
      <dgm:prSet/>
      <dgm:spPr/>
      <dgm:t>
        <a:bodyPr/>
        <a:lstStyle/>
        <a:p>
          <a:endParaRPr lang="en-US"/>
        </a:p>
      </dgm:t>
    </dgm:pt>
    <dgm:pt modelId="{FDBFF3AA-4766-49CE-A573-F71843B626A3}">
      <dgm:prSet phldrT="[Text]" custT="1"/>
      <dgm:spPr/>
      <dgm:t>
        <a:bodyPr/>
        <a:lstStyle/>
        <a:p>
          <a:r>
            <a:rPr lang="es-ES_tradnl" sz="1800" smtClean="0"/>
            <a:t>Generate DSL tooling</a:t>
          </a:r>
          <a:endParaRPr lang="en-US" sz="1800"/>
        </a:p>
      </dgm:t>
    </dgm:pt>
    <dgm:pt modelId="{E6D4C267-53FD-44E7-9420-450927CB261F}" type="parTrans" cxnId="{6A358ACD-DABD-4DCF-ACFE-9E928E56DA62}">
      <dgm:prSet/>
      <dgm:spPr/>
      <dgm:t>
        <a:bodyPr/>
        <a:lstStyle/>
        <a:p>
          <a:endParaRPr lang="en-US"/>
        </a:p>
      </dgm:t>
    </dgm:pt>
    <dgm:pt modelId="{9E60D282-EA2A-409B-91C2-A5134AFF62C6}" type="sibTrans" cxnId="{6A358ACD-DABD-4DCF-ACFE-9E928E56DA62}">
      <dgm:prSet/>
      <dgm:spPr/>
      <dgm:t>
        <a:bodyPr/>
        <a:lstStyle/>
        <a:p>
          <a:endParaRPr lang="en-US"/>
        </a:p>
      </dgm:t>
    </dgm:pt>
    <dgm:pt modelId="{925E19A0-8A64-47A4-B8B1-782FD6FB1D55}">
      <dgm:prSet phldrT="[Text]" custT="1"/>
      <dgm:spPr/>
      <dgm:t>
        <a:bodyPr/>
        <a:lstStyle/>
        <a:p>
          <a:r>
            <a:rPr lang="es-ES_tradnl" sz="1800" smtClean="0"/>
            <a:t>Configure validation (opt)</a:t>
          </a:r>
          <a:endParaRPr lang="en-US" sz="1800"/>
        </a:p>
      </dgm:t>
    </dgm:pt>
    <dgm:pt modelId="{AA2A998A-3ABB-41D3-A5A8-37714B9E810A}" type="parTrans" cxnId="{B12AC75D-B154-4BC3-8586-E923985202B4}">
      <dgm:prSet/>
      <dgm:spPr/>
      <dgm:t>
        <a:bodyPr/>
        <a:lstStyle/>
        <a:p>
          <a:endParaRPr lang="en-US"/>
        </a:p>
      </dgm:t>
    </dgm:pt>
    <dgm:pt modelId="{52AEDA95-CF40-4FED-B68B-BCA5AB121794}" type="sibTrans" cxnId="{B12AC75D-B154-4BC3-8586-E923985202B4}">
      <dgm:prSet/>
      <dgm:spPr/>
      <dgm:t>
        <a:bodyPr/>
        <a:lstStyle/>
        <a:p>
          <a:endParaRPr lang="en-US"/>
        </a:p>
      </dgm:t>
    </dgm:pt>
    <dgm:pt modelId="{14644D39-F3FE-409E-AD64-70F803708D30}">
      <dgm:prSet phldrT="[Text]" custT="1"/>
      <dgm:spPr/>
      <dgm:t>
        <a:bodyPr/>
        <a:lstStyle/>
        <a:p>
          <a:r>
            <a:rPr lang="es-ES_tradnl" sz="1800" smtClean="0"/>
            <a:t>Configure generator</a:t>
          </a:r>
          <a:endParaRPr lang="en-US" sz="1800"/>
        </a:p>
      </dgm:t>
    </dgm:pt>
    <dgm:pt modelId="{7E9D1C9B-DA4C-4908-885E-3471E3F4D11B}" type="parTrans" cxnId="{E12D797C-EEFA-4B11-914A-5EFFCE440F2B}">
      <dgm:prSet/>
      <dgm:spPr/>
      <dgm:t>
        <a:bodyPr/>
        <a:lstStyle/>
        <a:p>
          <a:endParaRPr lang="en-US"/>
        </a:p>
      </dgm:t>
    </dgm:pt>
    <dgm:pt modelId="{58289C6C-F4DE-47AC-9920-BB8D0189E88C}" type="sibTrans" cxnId="{E12D797C-EEFA-4B11-914A-5EFFCE440F2B}">
      <dgm:prSet/>
      <dgm:spPr/>
      <dgm:t>
        <a:bodyPr/>
        <a:lstStyle/>
        <a:p>
          <a:endParaRPr lang="en-US"/>
        </a:p>
      </dgm:t>
    </dgm:pt>
    <dgm:pt modelId="{FBB937AF-85A3-4365-B43F-D82AEE485722}" type="pres">
      <dgm:prSet presAssocID="{47980468-2E9E-4FCE-A52E-1446D19061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AE3A8A-E806-4EF0-A802-49A876CAF094}" type="pres">
      <dgm:prSet presAssocID="{FDBFF3AA-4766-49CE-A573-F71843B626A3}" presName="boxAndChildren" presStyleCnt="0"/>
      <dgm:spPr/>
    </dgm:pt>
    <dgm:pt modelId="{302CD2B1-977F-47B9-83A4-7377ED73AD77}" type="pres">
      <dgm:prSet presAssocID="{FDBFF3AA-4766-49CE-A573-F71843B626A3}" presName="parentTextBox" presStyleLbl="node1" presStyleIdx="0" presStyleCnt="7"/>
      <dgm:spPr/>
      <dgm:t>
        <a:bodyPr/>
        <a:lstStyle/>
        <a:p>
          <a:endParaRPr lang="en-US"/>
        </a:p>
      </dgm:t>
    </dgm:pt>
    <dgm:pt modelId="{B3C22CB0-C094-4D7B-8E26-A908CCA024B5}" type="pres">
      <dgm:prSet presAssocID="{58289C6C-F4DE-47AC-9920-BB8D0189E88C}" presName="sp" presStyleCnt="0"/>
      <dgm:spPr/>
    </dgm:pt>
    <dgm:pt modelId="{F65CF153-5213-442B-ADEA-AE3CB366CD83}" type="pres">
      <dgm:prSet presAssocID="{14644D39-F3FE-409E-AD64-70F803708D30}" presName="arrowAndChildren" presStyleCnt="0"/>
      <dgm:spPr/>
    </dgm:pt>
    <dgm:pt modelId="{E134EE3A-EC3F-429B-9D4C-FD2F64F857B4}" type="pres">
      <dgm:prSet presAssocID="{14644D39-F3FE-409E-AD64-70F803708D30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DF555A9C-4518-47A1-8264-DD381934B514}" type="pres">
      <dgm:prSet presAssocID="{52AEDA95-CF40-4FED-B68B-BCA5AB121794}" presName="sp" presStyleCnt="0"/>
      <dgm:spPr/>
    </dgm:pt>
    <dgm:pt modelId="{6B9EB03B-5252-4A98-95A8-F9636CC03F01}" type="pres">
      <dgm:prSet presAssocID="{925E19A0-8A64-47A4-B8B1-782FD6FB1D55}" presName="arrowAndChildren" presStyleCnt="0"/>
      <dgm:spPr/>
    </dgm:pt>
    <dgm:pt modelId="{682418C8-36DE-48FF-A898-60D67F4CB6D9}" type="pres">
      <dgm:prSet presAssocID="{925E19A0-8A64-47A4-B8B1-782FD6FB1D55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11324E86-52CE-4A27-9FC8-9421B988B7A9}" type="pres">
      <dgm:prSet presAssocID="{30E55764-D82E-41A7-8EDC-468047E60A07}" presName="sp" presStyleCnt="0"/>
      <dgm:spPr/>
    </dgm:pt>
    <dgm:pt modelId="{5FCDFFDD-0F4A-409C-A983-B60259D566C6}" type="pres">
      <dgm:prSet presAssocID="{557A4A6B-7F59-4280-8284-93D7F0EC506D}" presName="arrowAndChildren" presStyleCnt="0"/>
      <dgm:spPr/>
    </dgm:pt>
    <dgm:pt modelId="{F8AAEC98-82A3-4BF8-87F8-DA1EA233728C}" type="pres">
      <dgm:prSet presAssocID="{557A4A6B-7F59-4280-8284-93D7F0EC506D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8AB92530-2F7C-4333-8CA3-792FB2D9009F}" type="pres">
      <dgm:prSet presAssocID="{22305E5A-E0C6-4FAC-ACC4-62FF4BD47EA5}" presName="sp" presStyleCnt="0"/>
      <dgm:spPr/>
    </dgm:pt>
    <dgm:pt modelId="{E78FEC37-DC9F-4F0D-B642-DA8B7B69706C}" type="pres">
      <dgm:prSet presAssocID="{A3DC275E-B3C4-4F00-8DA5-FC0C0269A101}" presName="arrowAndChildren" presStyleCnt="0"/>
      <dgm:spPr/>
    </dgm:pt>
    <dgm:pt modelId="{2B5F92CA-3EA7-4F90-BFE0-9DCADD5E246C}" type="pres">
      <dgm:prSet presAssocID="{A3DC275E-B3C4-4F00-8DA5-FC0C0269A101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6DBD17B6-3B30-4250-B53D-16B795C73AC6}" type="pres">
      <dgm:prSet presAssocID="{69A14D44-68FA-4E51-BB54-EB2E74B21DA7}" presName="sp" presStyleCnt="0"/>
      <dgm:spPr/>
    </dgm:pt>
    <dgm:pt modelId="{C63B78F6-3B4F-45B4-B3C1-C0865380FE9D}" type="pres">
      <dgm:prSet presAssocID="{45C65778-0DF4-4486-A485-19A4B56EE712}" presName="arrowAndChildren" presStyleCnt="0"/>
      <dgm:spPr/>
    </dgm:pt>
    <dgm:pt modelId="{FF67DE4B-48E8-4637-911A-F61A3F1CACE3}" type="pres">
      <dgm:prSet presAssocID="{45C65778-0DF4-4486-A485-19A4B56EE712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AC460E54-3E4E-464A-B76E-BDB959ECE76E}" type="pres">
      <dgm:prSet presAssocID="{45C65778-0DF4-4486-A485-19A4B56EE712}" presName="arrow" presStyleLbl="node1" presStyleIdx="5" presStyleCnt="7"/>
      <dgm:spPr/>
      <dgm:t>
        <a:bodyPr/>
        <a:lstStyle/>
        <a:p>
          <a:endParaRPr lang="en-US"/>
        </a:p>
      </dgm:t>
    </dgm:pt>
    <dgm:pt modelId="{A1C55B90-724D-41C7-8EF0-4E0D1DDCDB93}" type="pres">
      <dgm:prSet presAssocID="{45C65778-0DF4-4486-A485-19A4B56EE712}" presName="descendantArrow" presStyleCnt="0"/>
      <dgm:spPr/>
    </dgm:pt>
    <dgm:pt modelId="{706DC959-96ED-478E-B773-EAC754E4EE63}" type="pres">
      <dgm:prSet presAssocID="{64C9F329-515D-4297-9D5F-09F2D8E4F55E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047F2-6869-482E-A30D-BF95D11983E9}" type="pres">
      <dgm:prSet presAssocID="{7EA9A0EB-E45B-4D5E-9CA7-B7C4F1325E44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C5FD9-9B66-40AC-BF0A-FB23022A2BEE}" type="pres">
      <dgm:prSet presAssocID="{9333F645-7C7E-4620-AB35-239B682E4A16}" presName="sp" presStyleCnt="0"/>
      <dgm:spPr/>
    </dgm:pt>
    <dgm:pt modelId="{EEC7195E-F177-47CB-A4F3-98EC8284BD32}" type="pres">
      <dgm:prSet presAssocID="{CBB4A193-C07E-49B1-83FF-2B4BD16EA0B3}" presName="arrowAndChildren" presStyleCnt="0"/>
      <dgm:spPr/>
    </dgm:pt>
    <dgm:pt modelId="{803563A9-211A-4A94-9F35-4F534F354FBA}" type="pres">
      <dgm:prSet presAssocID="{CBB4A193-C07E-49B1-83FF-2B4BD16EA0B3}" presName="parentTextArrow" presStyleLbl="node1" presStyleIdx="6" presStyleCnt="7" custLinFactNeighborX="1531" custLinFactNeighborY="-221"/>
      <dgm:spPr/>
      <dgm:t>
        <a:bodyPr/>
        <a:lstStyle/>
        <a:p>
          <a:endParaRPr lang="en-US"/>
        </a:p>
      </dgm:t>
    </dgm:pt>
  </dgm:ptLst>
  <dgm:cxnLst>
    <dgm:cxn modelId="{608B09EF-2B17-425B-830D-1B698DD59795}" type="presOf" srcId="{45C65778-0DF4-4486-A485-19A4B56EE712}" destId="{AC460E54-3E4E-464A-B76E-BDB959ECE76E}" srcOrd="1" destOrd="0" presId="urn:microsoft.com/office/officeart/2005/8/layout/process4"/>
    <dgm:cxn modelId="{D1544317-3378-485D-824D-7977871CBDD1}" type="presOf" srcId="{557A4A6B-7F59-4280-8284-93D7F0EC506D}" destId="{F8AAEC98-82A3-4BF8-87F8-DA1EA233728C}" srcOrd="0" destOrd="0" presId="urn:microsoft.com/office/officeart/2005/8/layout/process4"/>
    <dgm:cxn modelId="{FFC323AE-3189-4B6A-AB2E-E3D43D1D2817}" type="presOf" srcId="{A3DC275E-B3C4-4F00-8DA5-FC0C0269A101}" destId="{2B5F92CA-3EA7-4F90-BFE0-9DCADD5E246C}" srcOrd="0" destOrd="0" presId="urn:microsoft.com/office/officeart/2005/8/layout/process4"/>
    <dgm:cxn modelId="{B12AC75D-B154-4BC3-8586-E923985202B4}" srcId="{47980468-2E9E-4FCE-A52E-1446D1906165}" destId="{925E19A0-8A64-47A4-B8B1-782FD6FB1D55}" srcOrd="4" destOrd="0" parTransId="{AA2A998A-3ABB-41D3-A5A8-37714B9E810A}" sibTransId="{52AEDA95-CF40-4FED-B68B-BCA5AB121794}"/>
    <dgm:cxn modelId="{F0BD6121-D6D8-477F-9FD1-B284D95FFB96}" srcId="{47980468-2E9E-4FCE-A52E-1446D1906165}" destId="{CBB4A193-C07E-49B1-83FF-2B4BD16EA0B3}" srcOrd="0" destOrd="0" parTransId="{96F8D8C7-D05C-4A6D-817B-2A4C4BA2361D}" sibTransId="{9333F645-7C7E-4620-AB35-239B682E4A16}"/>
    <dgm:cxn modelId="{4634598C-2A96-41A0-8956-E3B967904B18}" srcId="{45C65778-0DF4-4486-A485-19A4B56EE712}" destId="{7EA9A0EB-E45B-4D5E-9CA7-B7C4F1325E44}" srcOrd="1" destOrd="0" parTransId="{0A44069E-E430-4E1B-9214-B0052EB1D83E}" sibTransId="{B1B27E99-E686-4CE4-A3A9-9E9646089DFC}"/>
    <dgm:cxn modelId="{6A358ACD-DABD-4DCF-ACFE-9E928E56DA62}" srcId="{47980468-2E9E-4FCE-A52E-1446D1906165}" destId="{FDBFF3AA-4766-49CE-A573-F71843B626A3}" srcOrd="6" destOrd="0" parTransId="{E6D4C267-53FD-44E7-9420-450927CB261F}" sibTransId="{9E60D282-EA2A-409B-91C2-A5134AFF62C6}"/>
    <dgm:cxn modelId="{B208E397-AF82-427E-B7E3-3C823BB9C0A4}" type="presOf" srcId="{64C9F329-515D-4297-9D5F-09F2D8E4F55E}" destId="{706DC959-96ED-478E-B773-EAC754E4EE63}" srcOrd="0" destOrd="0" presId="urn:microsoft.com/office/officeart/2005/8/layout/process4"/>
    <dgm:cxn modelId="{7CE32169-7B3C-483D-998C-648F2A75C276}" type="presOf" srcId="{CBB4A193-C07E-49B1-83FF-2B4BD16EA0B3}" destId="{803563A9-211A-4A94-9F35-4F534F354FBA}" srcOrd="0" destOrd="0" presId="urn:microsoft.com/office/officeart/2005/8/layout/process4"/>
    <dgm:cxn modelId="{5DF937B7-DD20-4592-A771-C6AEFE799065}" type="presOf" srcId="{FDBFF3AA-4766-49CE-A573-F71843B626A3}" destId="{302CD2B1-977F-47B9-83A4-7377ED73AD77}" srcOrd="0" destOrd="0" presId="urn:microsoft.com/office/officeart/2005/8/layout/process4"/>
    <dgm:cxn modelId="{17C9B409-5DC7-4A3C-8900-CA189BA29792}" type="presOf" srcId="{45C65778-0DF4-4486-A485-19A4B56EE712}" destId="{FF67DE4B-48E8-4637-911A-F61A3F1CACE3}" srcOrd="0" destOrd="0" presId="urn:microsoft.com/office/officeart/2005/8/layout/process4"/>
    <dgm:cxn modelId="{C1CC88C9-E065-432A-9042-03F9E03242AA}" type="presOf" srcId="{925E19A0-8A64-47A4-B8B1-782FD6FB1D55}" destId="{682418C8-36DE-48FF-A898-60D67F4CB6D9}" srcOrd="0" destOrd="0" presId="urn:microsoft.com/office/officeart/2005/8/layout/process4"/>
    <dgm:cxn modelId="{B897F376-8AE7-4EB3-9534-34B984F6A446}" srcId="{45C65778-0DF4-4486-A485-19A4B56EE712}" destId="{64C9F329-515D-4297-9D5F-09F2D8E4F55E}" srcOrd="0" destOrd="0" parTransId="{00D599A2-93D7-4111-AAEF-C07ABCDAB2C5}" sibTransId="{044B886E-52F9-4CD2-83C1-A4939F725C34}"/>
    <dgm:cxn modelId="{FA4D8382-D85B-41B1-9096-E714505B3078}" srcId="{47980468-2E9E-4FCE-A52E-1446D1906165}" destId="{45C65778-0DF4-4486-A485-19A4B56EE712}" srcOrd="1" destOrd="0" parTransId="{0090B3B2-F24C-475B-962C-CC3AEC2B0C05}" sibTransId="{69A14D44-68FA-4E51-BB54-EB2E74B21DA7}"/>
    <dgm:cxn modelId="{AE1EF84A-6D60-4AD3-82F4-E9BF98C83ECD}" srcId="{47980468-2E9E-4FCE-A52E-1446D1906165}" destId="{557A4A6B-7F59-4280-8284-93D7F0EC506D}" srcOrd="3" destOrd="0" parTransId="{BEE415FC-4FDC-426B-9C36-BB02DFDA088F}" sibTransId="{30E55764-D82E-41A7-8EDC-468047E60A07}"/>
    <dgm:cxn modelId="{F5DE8BD6-0CDB-4000-AC95-DCA1F1B80B14}" type="presOf" srcId="{7EA9A0EB-E45B-4D5E-9CA7-B7C4F1325E44}" destId="{C2C047F2-6869-482E-A30D-BF95D11983E9}" srcOrd="0" destOrd="0" presId="urn:microsoft.com/office/officeart/2005/8/layout/process4"/>
    <dgm:cxn modelId="{E12D797C-EEFA-4B11-914A-5EFFCE440F2B}" srcId="{47980468-2E9E-4FCE-A52E-1446D1906165}" destId="{14644D39-F3FE-409E-AD64-70F803708D30}" srcOrd="5" destOrd="0" parTransId="{7E9D1C9B-DA4C-4908-885E-3471E3F4D11B}" sibTransId="{58289C6C-F4DE-47AC-9920-BB8D0189E88C}"/>
    <dgm:cxn modelId="{E153F129-02E0-45E2-ADF8-3C478E427249}" type="presOf" srcId="{14644D39-F3FE-409E-AD64-70F803708D30}" destId="{E134EE3A-EC3F-429B-9D4C-FD2F64F857B4}" srcOrd="0" destOrd="0" presId="urn:microsoft.com/office/officeart/2005/8/layout/process4"/>
    <dgm:cxn modelId="{E9C08D93-7B5A-4AE4-A012-B8EC6B8AC7EA}" srcId="{47980468-2E9E-4FCE-A52E-1446D1906165}" destId="{A3DC275E-B3C4-4F00-8DA5-FC0C0269A101}" srcOrd="2" destOrd="0" parTransId="{B3EC4333-7E23-4BDF-B255-A12593CC61F1}" sibTransId="{22305E5A-E0C6-4FAC-ACC4-62FF4BD47EA5}"/>
    <dgm:cxn modelId="{CA4CDC67-8C42-4FE2-8969-1BF04395A7DA}" type="presOf" srcId="{47980468-2E9E-4FCE-A52E-1446D1906165}" destId="{FBB937AF-85A3-4365-B43F-D82AEE485722}" srcOrd="0" destOrd="0" presId="urn:microsoft.com/office/officeart/2005/8/layout/process4"/>
    <dgm:cxn modelId="{1D5DE356-8846-4F9E-94BF-6A0345173B68}" type="presParOf" srcId="{FBB937AF-85A3-4365-B43F-D82AEE485722}" destId="{36AE3A8A-E806-4EF0-A802-49A876CAF094}" srcOrd="0" destOrd="0" presId="urn:microsoft.com/office/officeart/2005/8/layout/process4"/>
    <dgm:cxn modelId="{08DD8192-5488-479A-AC5B-2B1A3687CAC1}" type="presParOf" srcId="{36AE3A8A-E806-4EF0-A802-49A876CAF094}" destId="{302CD2B1-977F-47B9-83A4-7377ED73AD77}" srcOrd="0" destOrd="0" presId="urn:microsoft.com/office/officeart/2005/8/layout/process4"/>
    <dgm:cxn modelId="{CE2952BC-6E12-4171-A6EC-9A7B6FACEFAA}" type="presParOf" srcId="{FBB937AF-85A3-4365-B43F-D82AEE485722}" destId="{B3C22CB0-C094-4D7B-8E26-A908CCA024B5}" srcOrd="1" destOrd="0" presId="urn:microsoft.com/office/officeart/2005/8/layout/process4"/>
    <dgm:cxn modelId="{0F3FFD8D-C88D-4118-835D-F3489DF25297}" type="presParOf" srcId="{FBB937AF-85A3-4365-B43F-D82AEE485722}" destId="{F65CF153-5213-442B-ADEA-AE3CB366CD83}" srcOrd="2" destOrd="0" presId="urn:microsoft.com/office/officeart/2005/8/layout/process4"/>
    <dgm:cxn modelId="{64082674-B174-487A-8197-C0D467E92947}" type="presParOf" srcId="{F65CF153-5213-442B-ADEA-AE3CB366CD83}" destId="{E134EE3A-EC3F-429B-9D4C-FD2F64F857B4}" srcOrd="0" destOrd="0" presId="urn:microsoft.com/office/officeart/2005/8/layout/process4"/>
    <dgm:cxn modelId="{83767A2D-CF67-42A7-ACA2-61E3F5D16B21}" type="presParOf" srcId="{FBB937AF-85A3-4365-B43F-D82AEE485722}" destId="{DF555A9C-4518-47A1-8264-DD381934B514}" srcOrd="3" destOrd="0" presId="urn:microsoft.com/office/officeart/2005/8/layout/process4"/>
    <dgm:cxn modelId="{13533D3C-AE7F-4F9C-B0E5-F5BB1B0E17BE}" type="presParOf" srcId="{FBB937AF-85A3-4365-B43F-D82AEE485722}" destId="{6B9EB03B-5252-4A98-95A8-F9636CC03F01}" srcOrd="4" destOrd="0" presId="urn:microsoft.com/office/officeart/2005/8/layout/process4"/>
    <dgm:cxn modelId="{951D2111-41EA-473D-96E4-E7AD66FE7BC4}" type="presParOf" srcId="{6B9EB03B-5252-4A98-95A8-F9636CC03F01}" destId="{682418C8-36DE-48FF-A898-60D67F4CB6D9}" srcOrd="0" destOrd="0" presId="urn:microsoft.com/office/officeart/2005/8/layout/process4"/>
    <dgm:cxn modelId="{3508EE9A-B0AF-44DC-AD4F-82A5169B42DE}" type="presParOf" srcId="{FBB937AF-85A3-4365-B43F-D82AEE485722}" destId="{11324E86-52CE-4A27-9FC8-9421B988B7A9}" srcOrd="5" destOrd="0" presId="urn:microsoft.com/office/officeart/2005/8/layout/process4"/>
    <dgm:cxn modelId="{1E44E874-4FE3-4831-B266-99A0C53AB02D}" type="presParOf" srcId="{FBB937AF-85A3-4365-B43F-D82AEE485722}" destId="{5FCDFFDD-0F4A-409C-A983-B60259D566C6}" srcOrd="6" destOrd="0" presId="urn:microsoft.com/office/officeart/2005/8/layout/process4"/>
    <dgm:cxn modelId="{31826E5F-C36A-42CB-88E6-812B5A32BE75}" type="presParOf" srcId="{5FCDFFDD-0F4A-409C-A983-B60259D566C6}" destId="{F8AAEC98-82A3-4BF8-87F8-DA1EA233728C}" srcOrd="0" destOrd="0" presId="urn:microsoft.com/office/officeart/2005/8/layout/process4"/>
    <dgm:cxn modelId="{DA2276F7-4D27-4C34-8DFB-DA9F1AAADF76}" type="presParOf" srcId="{FBB937AF-85A3-4365-B43F-D82AEE485722}" destId="{8AB92530-2F7C-4333-8CA3-792FB2D9009F}" srcOrd="7" destOrd="0" presId="urn:microsoft.com/office/officeart/2005/8/layout/process4"/>
    <dgm:cxn modelId="{609C760A-617D-47BC-8FA1-EE907D175809}" type="presParOf" srcId="{FBB937AF-85A3-4365-B43F-D82AEE485722}" destId="{E78FEC37-DC9F-4F0D-B642-DA8B7B69706C}" srcOrd="8" destOrd="0" presId="urn:microsoft.com/office/officeart/2005/8/layout/process4"/>
    <dgm:cxn modelId="{002C3B42-12A4-4FFF-A290-7F23E15FFE0E}" type="presParOf" srcId="{E78FEC37-DC9F-4F0D-B642-DA8B7B69706C}" destId="{2B5F92CA-3EA7-4F90-BFE0-9DCADD5E246C}" srcOrd="0" destOrd="0" presId="urn:microsoft.com/office/officeart/2005/8/layout/process4"/>
    <dgm:cxn modelId="{1521F00A-AA5E-4604-831D-7C2D361242C0}" type="presParOf" srcId="{FBB937AF-85A3-4365-B43F-D82AEE485722}" destId="{6DBD17B6-3B30-4250-B53D-16B795C73AC6}" srcOrd="9" destOrd="0" presId="urn:microsoft.com/office/officeart/2005/8/layout/process4"/>
    <dgm:cxn modelId="{56704497-CF9D-475D-B265-8582AF6FBD74}" type="presParOf" srcId="{FBB937AF-85A3-4365-B43F-D82AEE485722}" destId="{C63B78F6-3B4F-45B4-B3C1-C0865380FE9D}" srcOrd="10" destOrd="0" presId="urn:microsoft.com/office/officeart/2005/8/layout/process4"/>
    <dgm:cxn modelId="{D07F1EC8-D686-4861-9518-DAB5164751DB}" type="presParOf" srcId="{C63B78F6-3B4F-45B4-B3C1-C0865380FE9D}" destId="{FF67DE4B-48E8-4637-911A-F61A3F1CACE3}" srcOrd="0" destOrd="0" presId="urn:microsoft.com/office/officeart/2005/8/layout/process4"/>
    <dgm:cxn modelId="{79E530F8-9914-49BC-8447-C1EFACDA68FC}" type="presParOf" srcId="{C63B78F6-3B4F-45B4-B3C1-C0865380FE9D}" destId="{AC460E54-3E4E-464A-B76E-BDB959ECE76E}" srcOrd="1" destOrd="0" presId="urn:microsoft.com/office/officeart/2005/8/layout/process4"/>
    <dgm:cxn modelId="{AA427B63-5106-4934-B608-A9CDC9388E37}" type="presParOf" srcId="{C63B78F6-3B4F-45B4-B3C1-C0865380FE9D}" destId="{A1C55B90-724D-41C7-8EF0-4E0D1DDCDB93}" srcOrd="2" destOrd="0" presId="urn:microsoft.com/office/officeart/2005/8/layout/process4"/>
    <dgm:cxn modelId="{0C24352B-9D40-46E0-A5F0-F02F88DC23C3}" type="presParOf" srcId="{A1C55B90-724D-41C7-8EF0-4E0D1DDCDB93}" destId="{706DC959-96ED-478E-B773-EAC754E4EE63}" srcOrd="0" destOrd="0" presId="urn:microsoft.com/office/officeart/2005/8/layout/process4"/>
    <dgm:cxn modelId="{ED1AB69F-0762-45AD-95B1-229980EF1492}" type="presParOf" srcId="{A1C55B90-724D-41C7-8EF0-4E0D1DDCDB93}" destId="{C2C047F2-6869-482E-A30D-BF95D11983E9}" srcOrd="1" destOrd="0" presId="urn:microsoft.com/office/officeart/2005/8/layout/process4"/>
    <dgm:cxn modelId="{7416BE19-93AF-4DA9-85A0-D55D0820E264}" type="presParOf" srcId="{FBB937AF-85A3-4365-B43F-D82AEE485722}" destId="{003C5FD9-9B66-40AC-BF0A-FB23022A2BEE}" srcOrd="11" destOrd="0" presId="urn:microsoft.com/office/officeart/2005/8/layout/process4"/>
    <dgm:cxn modelId="{974D7F74-2AA1-45A4-A64D-89679753F1B1}" type="presParOf" srcId="{FBB937AF-85A3-4365-B43F-D82AEE485722}" destId="{EEC7195E-F177-47CB-A4F3-98EC8284BD32}" srcOrd="12" destOrd="0" presId="urn:microsoft.com/office/officeart/2005/8/layout/process4"/>
    <dgm:cxn modelId="{716E8F80-CF9E-460B-B750-2DAF9542D70C}" type="presParOf" srcId="{EEC7195E-F177-47CB-A4F3-98EC8284BD32}" destId="{803563A9-211A-4A94-9F35-4F534F354F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97B2ADD-DE84-41F2-A759-76458AB2EF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56E64-F9A3-4A81-9E8A-7B217708EE1A}">
      <dgm:prSet phldrT="[Text]"/>
      <dgm:spPr/>
      <dgm:t>
        <a:bodyPr/>
        <a:lstStyle/>
        <a:p>
          <a:r>
            <a:rPr lang="es-ES_tradnl" smtClean="0"/>
            <a:t>Languages</a:t>
          </a:r>
          <a:endParaRPr lang="en-US"/>
        </a:p>
      </dgm:t>
    </dgm:pt>
    <dgm:pt modelId="{61581B89-C8D3-4C6E-A93E-AB3986AC6B4D}" type="parTrans" cxnId="{919732EB-1D71-4F29-A2A5-AF3310208AD7}">
      <dgm:prSet/>
      <dgm:spPr/>
      <dgm:t>
        <a:bodyPr/>
        <a:lstStyle/>
        <a:p>
          <a:endParaRPr lang="en-US"/>
        </a:p>
      </dgm:t>
    </dgm:pt>
    <dgm:pt modelId="{033412BE-34CA-4F44-A31B-C4E571E0A41E}" type="sibTrans" cxnId="{919732EB-1D71-4F29-A2A5-AF3310208AD7}">
      <dgm:prSet/>
      <dgm:spPr/>
      <dgm:t>
        <a:bodyPr/>
        <a:lstStyle/>
        <a:p>
          <a:endParaRPr lang="en-US"/>
        </a:p>
      </dgm:t>
    </dgm:pt>
    <dgm:pt modelId="{C4EB4F69-868C-4B49-941B-6F2F114D0954}">
      <dgm:prSet/>
      <dgm:spPr/>
      <dgm:t>
        <a:bodyPr/>
        <a:lstStyle/>
        <a:p>
          <a:r>
            <a:rPr lang="es-ES_tradnl" smtClean="0"/>
            <a:t>Domain-Specific Languages</a:t>
          </a:r>
        </a:p>
      </dgm:t>
    </dgm:pt>
    <dgm:pt modelId="{36350173-3A74-44CD-A119-D510E60B671D}" type="parTrans" cxnId="{79AC4BF3-BCFE-4DDB-B832-C190F44B234B}">
      <dgm:prSet/>
      <dgm:spPr/>
      <dgm:t>
        <a:bodyPr/>
        <a:lstStyle/>
        <a:p>
          <a:endParaRPr lang="en-US"/>
        </a:p>
      </dgm:t>
    </dgm:pt>
    <dgm:pt modelId="{7F7A57EA-A213-435A-BD35-5293F4B79CC9}" type="sibTrans" cxnId="{79AC4BF3-BCFE-4DDB-B832-C190F44B234B}">
      <dgm:prSet/>
      <dgm:spPr/>
      <dgm:t>
        <a:bodyPr/>
        <a:lstStyle/>
        <a:p>
          <a:endParaRPr lang="en-US"/>
        </a:p>
      </dgm:t>
    </dgm:pt>
    <dgm:pt modelId="{D32FFF71-25BC-49F3-AC9C-9CEDB2C59207}">
      <dgm:prSet/>
      <dgm:spPr/>
      <dgm:t>
        <a:bodyPr/>
        <a:lstStyle/>
        <a:p>
          <a:r>
            <a:rPr lang="es-ES_tradnl" smtClean="0"/>
            <a:t>Xtext</a:t>
          </a:r>
        </a:p>
      </dgm:t>
    </dgm:pt>
    <dgm:pt modelId="{9A761DA3-5BAE-4B6D-9DDC-BD07C56696CC}" type="parTrans" cxnId="{F8827188-6E66-4320-A9D7-9982E04A716D}">
      <dgm:prSet/>
      <dgm:spPr/>
      <dgm:t>
        <a:bodyPr/>
        <a:lstStyle/>
        <a:p>
          <a:endParaRPr lang="en-US"/>
        </a:p>
      </dgm:t>
    </dgm:pt>
    <dgm:pt modelId="{4DE66A33-0387-49B0-8F97-66A2EFE465D8}" type="sibTrans" cxnId="{F8827188-6E66-4320-A9D7-9982E04A716D}">
      <dgm:prSet/>
      <dgm:spPr/>
      <dgm:t>
        <a:bodyPr/>
        <a:lstStyle/>
        <a:p>
          <a:endParaRPr lang="en-US"/>
        </a:p>
      </dgm:t>
    </dgm:pt>
    <dgm:pt modelId="{184B014B-9FD1-4100-8EED-2AA2749AB998}">
      <dgm:prSet/>
      <dgm:spPr>
        <a:solidFill>
          <a:srgbClr val="FFA143"/>
        </a:solidFill>
      </dgm:spPr>
      <dgm:t>
        <a:bodyPr/>
        <a:lstStyle/>
        <a:p>
          <a:r>
            <a:rPr lang="es-ES_tradnl" smtClean="0"/>
            <a:t>GMF</a:t>
          </a:r>
          <a:endParaRPr lang="en-US"/>
        </a:p>
      </dgm:t>
    </dgm:pt>
    <dgm:pt modelId="{89C134BC-F168-40B9-B025-E23DB0A82854}" type="parTrans" cxnId="{3487BF12-71A4-46C1-9145-BC3C1BC6E541}">
      <dgm:prSet/>
      <dgm:spPr/>
      <dgm:t>
        <a:bodyPr/>
        <a:lstStyle/>
        <a:p>
          <a:endParaRPr lang="en-US"/>
        </a:p>
      </dgm:t>
    </dgm:pt>
    <dgm:pt modelId="{B9C46F91-CB86-4898-90CD-E97CCFBEC052}" type="sibTrans" cxnId="{3487BF12-71A4-46C1-9145-BC3C1BC6E541}">
      <dgm:prSet/>
      <dgm:spPr/>
      <dgm:t>
        <a:bodyPr/>
        <a:lstStyle/>
        <a:p>
          <a:endParaRPr lang="en-US"/>
        </a:p>
      </dgm:t>
    </dgm:pt>
    <dgm:pt modelId="{084F7A62-6A1C-423D-845E-B80E4AFA1140}" type="pres">
      <dgm:prSet presAssocID="{B97B2ADD-DE84-41F2-A759-76458AB2EF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2D13B0-7F81-4716-A250-69514F2250F5}" type="pres">
      <dgm:prSet presAssocID="{B97B2ADD-DE84-41F2-A759-76458AB2EFFC}" presName="Name1" presStyleCnt="0"/>
      <dgm:spPr/>
    </dgm:pt>
    <dgm:pt modelId="{364EB20C-0E07-474C-B38C-4F45A48A658B}" type="pres">
      <dgm:prSet presAssocID="{B97B2ADD-DE84-41F2-A759-76458AB2EFFC}" presName="cycle" presStyleCnt="0"/>
      <dgm:spPr/>
    </dgm:pt>
    <dgm:pt modelId="{4DE13F56-A62C-40FA-9808-47FB073C69C6}" type="pres">
      <dgm:prSet presAssocID="{B97B2ADD-DE84-41F2-A759-76458AB2EFFC}" presName="srcNode" presStyleLbl="node1" presStyleIdx="0" presStyleCnt="4"/>
      <dgm:spPr/>
    </dgm:pt>
    <dgm:pt modelId="{4DB79B70-64C5-4EB4-BFEE-540EA68DCC4D}" type="pres">
      <dgm:prSet presAssocID="{B97B2ADD-DE84-41F2-A759-76458AB2EFFC}" presName="conn" presStyleLbl="parChTrans1D2" presStyleIdx="0" presStyleCnt="1"/>
      <dgm:spPr/>
      <dgm:t>
        <a:bodyPr/>
        <a:lstStyle/>
        <a:p>
          <a:endParaRPr lang="en-US"/>
        </a:p>
      </dgm:t>
    </dgm:pt>
    <dgm:pt modelId="{7D4DB78E-07F1-4272-A78F-6800901EBF01}" type="pres">
      <dgm:prSet presAssocID="{B97B2ADD-DE84-41F2-A759-76458AB2EFFC}" presName="extraNode" presStyleLbl="node1" presStyleIdx="0" presStyleCnt="4"/>
      <dgm:spPr/>
    </dgm:pt>
    <dgm:pt modelId="{7E21D3B4-7064-454E-A828-E6B29D05F3E8}" type="pres">
      <dgm:prSet presAssocID="{B97B2ADD-DE84-41F2-A759-76458AB2EFFC}" presName="dstNode" presStyleLbl="node1" presStyleIdx="0" presStyleCnt="4"/>
      <dgm:spPr/>
    </dgm:pt>
    <dgm:pt modelId="{0C4B30E6-DC38-43C9-AC11-D2C19FAB2A51}" type="pres">
      <dgm:prSet presAssocID="{00956E64-F9A3-4A81-9E8A-7B217708EE1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2144-2B60-48FA-AF80-B39567790758}" type="pres">
      <dgm:prSet presAssocID="{00956E64-F9A3-4A81-9E8A-7B217708EE1A}" presName="accent_1" presStyleCnt="0"/>
      <dgm:spPr/>
    </dgm:pt>
    <dgm:pt modelId="{C4C12B5D-B9F2-4ECD-B6D0-D1EC980FA7B4}" type="pres">
      <dgm:prSet presAssocID="{00956E64-F9A3-4A81-9E8A-7B217708EE1A}" presName="accentRepeatNode" presStyleLbl="solidFgAcc1" presStyleIdx="0" presStyleCnt="4"/>
      <dgm:spPr/>
    </dgm:pt>
    <dgm:pt modelId="{40083AB5-015D-4E22-A65D-4C41D9ECE2DC}" type="pres">
      <dgm:prSet presAssocID="{C4EB4F69-868C-4B49-941B-6F2F114D095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E3E6-073B-4B3B-B470-5B0F566D5530}" type="pres">
      <dgm:prSet presAssocID="{C4EB4F69-868C-4B49-941B-6F2F114D0954}" presName="accent_2" presStyleCnt="0"/>
      <dgm:spPr/>
    </dgm:pt>
    <dgm:pt modelId="{B0154887-9313-403A-9267-E451709F3BE7}" type="pres">
      <dgm:prSet presAssocID="{C4EB4F69-868C-4B49-941B-6F2F114D0954}" presName="accentRepeatNode" presStyleLbl="solidFgAcc1" presStyleIdx="1" presStyleCnt="4"/>
      <dgm:spPr/>
    </dgm:pt>
    <dgm:pt modelId="{9E7F8121-B9DE-422E-B51C-55FDAB4D24E3}" type="pres">
      <dgm:prSet presAssocID="{D32FFF71-25BC-49F3-AC9C-9CEDB2C5920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A302-2795-4987-A904-5E0CC45C4C89}" type="pres">
      <dgm:prSet presAssocID="{D32FFF71-25BC-49F3-AC9C-9CEDB2C59207}" presName="accent_3" presStyleCnt="0"/>
      <dgm:spPr/>
    </dgm:pt>
    <dgm:pt modelId="{9117EEE3-3CC2-4FF7-B43D-C554F5828F1C}" type="pres">
      <dgm:prSet presAssocID="{D32FFF71-25BC-49F3-AC9C-9CEDB2C59207}" presName="accentRepeatNode" presStyleLbl="solidFgAcc1" presStyleIdx="2" presStyleCnt="4"/>
      <dgm:spPr/>
    </dgm:pt>
    <dgm:pt modelId="{431538AB-5EF3-4C4E-8692-B712C24CD9A0}" type="pres">
      <dgm:prSet presAssocID="{184B014B-9FD1-4100-8EED-2AA2749AB9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9204B-F120-4244-A56B-9932D7208DF4}" type="pres">
      <dgm:prSet presAssocID="{184B014B-9FD1-4100-8EED-2AA2749AB998}" presName="accent_4" presStyleCnt="0"/>
      <dgm:spPr/>
    </dgm:pt>
    <dgm:pt modelId="{045A6D91-D518-4406-B71C-CA9D2EC5034C}" type="pres">
      <dgm:prSet presAssocID="{184B014B-9FD1-4100-8EED-2AA2749AB998}" presName="accentRepeatNode" presStyleLbl="solidFgAcc1" presStyleIdx="3" presStyleCnt="4"/>
      <dgm:spPr/>
    </dgm:pt>
  </dgm:ptLst>
  <dgm:cxnLst>
    <dgm:cxn modelId="{13C65259-CF75-496A-BBF1-169846170E1A}" type="presOf" srcId="{D32FFF71-25BC-49F3-AC9C-9CEDB2C59207}" destId="{9E7F8121-B9DE-422E-B51C-55FDAB4D24E3}" srcOrd="0" destOrd="0" presId="urn:microsoft.com/office/officeart/2008/layout/VerticalCurvedList"/>
    <dgm:cxn modelId="{36158A77-A95F-423E-B66D-D5640D61DB16}" type="presOf" srcId="{033412BE-34CA-4F44-A31B-C4E571E0A41E}" destId="{4DB79B70-64C5-4EB4-BFEE-540EA68DCC4D}" srcOrd="0" destOrd="0" presId="urn:microsoft.com/office/officeart/2008/layout/VerticalCurvedList"/>
    <dgm:cxn modelId="{55CF4BC4-0794-41D0-8114-7E0130FFC010}" type="presOf" srcId="{00956E64-F9A3-4A81-9E8A-7B217708EE1A}" destId="{0C4B30E6-DC38-43C9-AC11-D2C19FAB2A51}" srcOrd="0" destOrd="0" presId="urn:microsoft.com/office/officeart/2008/layout/VerticalCurvedList"/>
    <dgm:cxn modelId="{919732EB-1D71-4F29-A2A5-AF3310208AD7}" srcId="{B97B2ADD-DE84-41F2-A759-76458AB2EFFC}" destId="{00956E64-F9A3-4A81-9E8A-7B217708EE1A}" srcOrd="0" destOrd="0" parTransId="{61581B89-C8D3-4C6E-A93E-AB3986AC6B4D}" sibTransId="{033412BE-34CA-4F44-A31B-C4E571E0A41E}"/>
    <dgm:cxn modelId="{FC35789A-37F9-4E8F-B562-6C1D9BEBA5DA}" type="presOf" srcId="{C4EB4F69-868C-4B49-941B-6F2F114D0954}" destId="{40083AB5-015D-4E22-A65D-4C41D9ECE2DC}" srcOrd="0" destOrd="0" presId="urn:microsoft.com/office/officeart/2008/layout/VerticalCurvedList"/>
    <dgm:cxn modelId="{74ECA829-7312-4A31-A00D-DF7B97C7359D}" type="presOf" srcId="{B97B2ADD-DE84-41F2-A759-76458AB2EFFC}" destId="{084F7A62-6A1C-423D-845E-B80E4AFA1140}" srcOrd="0" destOrd="0" presId="urn:microsoft.com/office/officeart/2008/layout/VerticalCurvedList"/>
    <dgm:cxn modelId="{79AC4BF3-BCFE-4DDB-B832-C190F44B234B}" srcId="{B97B2ADD-DE84-41F2-A759-76458AB2EFFC}" destId="{C4EB4F69-868C-4B49-941B-6F2F114D0954}" srcOrd="1" destOrd="0" parTransId="{36350173-3A74-44CD-A119-D510E60B671D}" sibTransId="{7F7A57EA-A213-435A-BD35-5293F4B79CC9}"/>
    <dgm:cxn modelId="{F8827188-6E66-4320-A9D7-9982E04A716D}" srcId="{B97B2ADD-DE84-41F2-A759-76458AB2EFFC}" destId="{D32FFF71-25BC-49F3-AC9C-9CEDB2C59207}" srcOrd="2" destOrd="0" parTransId="{9A761DA3-5BAE-4B6D-9DDC-BD07C56696CC}" sibTransId="{4DE66A33-0387-49B0-8F97-66A2EFE465D8}"/>
    <dgm:cxn modelId="{51B67560-65C0-407F-9393-7401F93A3E61}" type="presOf" srcId="{184B014B-9FD1-4100-8EED-2AA2749AB998}" destId="{431538AB-5EF3-4C4E-8692-B712C24CD9A0}" srcOrd="0" destOrd="0" presId="urn:microsoft.com/office/officeart/2008/layout/VerticalCurvedList"/>
    <dgm:cxn modelId="{3487BF12-71A4-46C1-9145-BC3C1BC6E541}" srcId="{B97B2ADD-DE84-41F2-A759-76458AB2EFFC}" destId="{184B014B-9FD1-4100-8EED-2AA2749AB998}" srcOrd="3" destOrd="0" parTransId="{89C134BC-F168-40B9-B025-E23DB0A82854}" sibTransId="{B9C46F91-CB86-4898-90CD-E97CCFBEC052}"/>
    <dgm:cxn modelId="{F67D43BC-D378-4EC8-AD41-B46DD6959718}" type="presParOf" srcId="{084F7A62-6A1C-423D-845E-B80E4AFA1140}" destId="{B22D13B0-7F81-4716-A250-69514F2250F5}" srcOrd="0" destOrd="0" presId="urn:microsoft.com/office/officeart/2008/layout/VerticalCurvedList"/>
    <dgm:cxn modelId="{F6E03A83-C958-4F06-8CAF-1CCE4737B528}" type="presParOf" srcId="{B22D13B0-7F81-4716-A250-69514F2250F5}" destId="{364EB20C-0E07-474C-B38C-4F45A48A658B}" srcOrd="0" destOrd="0" presId="urn:microsoft.com/office/officeart/2008/layout/VerticalCurvedList"/>
    <dgm:cxn modelId="{05D3FB40-E108-4764-96A3-158D7561EDD6}" type="presParOf" srcId="{364EB20C-0E07-474C-B38C-4F45A48A658B}" destId="{4DE13F56-A62C-40FA-9808-47FB073C69C6}" srcOrd="0" destOrd="0" presId="urn:microsoft.com/office/officeart/2008/layout/VerticalCurvedList"/>
    <dgm:cxn modelId="{09290FED-C6D5-40D0-9A22-2D3751716078}" type="presParOf" srcId="{364EB20C-0E07-474C-B38C-4F45A48A658B}" destId="{4DB79B70-64C5-4EB4-BFEE-540EA68DCC4D}" srcOrd="1" destOrd="0" presId="urn:microsoft.com/office/officeart/2008/layout/VerticalCurvedList"/>
    <dgm:cxn modelId="{2A1A5DFB-5C23-4A60-8835-A405EB0BA2CA}" type="presParOf" srcId="{364EB20C-0E07-474C-B38C-4F45A48A658B}" destId="{7D4DB78E-07F1-4272-A78F-6800901EBF01}" srcOrd="2" destOrd="0" presId="urn:microsoft.com/office/officeart/2008/layout/VerticalCurvedList"/>
    <dgm:cxn modelId="{237CAE06-16D0-4FDE-BC29-5633D53E7DA5}" type="presParOf" srcId="{364EB20C-0E07-474C-B38C-4F45A48A658B}" destId="{7E21D3B4-7064-454E-A828-E6B29D05F3E8}" srcOrd="3" destOrd="0" presId="urn:microsoft.com/office/officeart/2008/layout/VerticalCurvedList"/>
    <dgm:cxn modelId="{3F9FD2CE-5B58-41B2-A716-79DD7E1E8106}" type="presParOf" srcId="{B22D13B0-7F81-4716-A250-69514F2250F5}" destId="{0C4B30E6-DC38-43C9-AC11-D2C19FAB2A51}" srcOrd="1" destOrd="0" presId="urn:microsoft.com/office/officeart/2008/layout/VerticalCurvedList"/>
    <dgm:cxn modelId="{E2C1CB11-2F1C-4173-97C7-FC348EA574CE}" type="presParOf" srcId="{B22D13B0-7F81-4716-A250-69514F2250F5}" destId="{3FDA2144-2B60-48FA-AF80-B39567790758}" srcOrd="2" destOrd="0" presId="urn:microsoft.com/office/officeart/2008/layout/VerticalCurvedList"/>
    <dgm:cxn modelId="{58510036-FDD2-4A14-8F48-A17C4259D11D}" type="presParOf" srcId="{3FDA2144-2B60-48FA-AF80-B39567790758}" destId="{C4C12B5D-B9F2-4ECD-B6D0-D1EC980FA7B4}" srcOrd="0" destOrd="0" presId="urn:microsoft.com/office/officeart/2008/layout/VerticalCurvedList"/>
    <dgm:cxn modelId="{99D148F2-55EA-4EAD-967C-7806085B8CB6}" type="presParOf" srcId="{B22D13B0-7F81-4716-A250-69514F2250F5}" destId="{40083AB5-015D-4E22-A65D-4C41D9ECE2DC}" srcOrd="3" destOrd="0" presId="urn:microsoft.com/office/officeart/2008/layout/VerticalCurvedList"/>
    <dgm:cxn modelId="{5AD723B1-959A-4303-BD95-94133E397651}" type="presParOf" srcId="{B22D13B0-7F81-4716-A250-69514F2250F5}" destId="{667BE3E6-073B-4B3B-B470-5B0F566D5530}" srcOrd="4" destOrd="0" presId="urn:microsoft.com/office/officeart/2008/layout/VerticalCurvedList"/>
    <dgm:cxn modelId="{32C3A41E-04DC-44CD-A062-61007BA709CA}" type="presParOf" srcId="{667BE3E6-073B-4B3B-B470-5B0F566D5530}" destId="{B0154887-9313-403A-9267-E451709F3BE7}" srcOrd="0" destOrd="0" presId="urn:microsoft.com/office/officeart/2008/layout/VerticalCurvedList"/>
    <dgm:cxn modelId="{2562D567-C308-4D27-B38F-EADCD4480C71}" type="presParOf" srcId="{B22D13B0-7F81-4716-A250-69514F2250F5}" destId="{9E7F8121-B9DE-422E-B51C-55FDAB4D24E3}" srcOrd="5" destOrd="0" presId="urn:microsoft.com/office/officeart/2008/layout/VerticalCurvedList"/>
    <dgm:cxn modelId="{46170853-2ABE-4A24-BE76-EA729E7C5870}" type="presParOf" srcId="{B22D13B0-7F81-4716-A250-69514F2250F5}" destId="{08C9A302-2795-4987-A904-5E0CC45C4C89}" srcOrd="6" destOrd="0" presId="urn:microsoft.com/office/officeart/2008/layout/VerticalCurvedList"/>
    <dgm:cxn modelId="{8880A97B-26A3-4AC2-A03E-C0BE8B9F54C0}" type="presParOf" srcId="{08C9A302-2795-4987-A904-5E0CC45C4C89}" destId="{9117EEE3-3CC2-4FF7-B43D-C554F5828F1C}" srcOrd="0" destOrd="0" presId="urn:microsoft.com/office/officeart/2008/layout/VerticalCurvedList"/>
    <dgm:cxn modelId="{43FCE490-6662-409E-936C-1E9B7DD51881}" type="presParOf" srcId="{B22D13B0-7F81-4716-A250-69514F2250F5}" destId="{431538AB-5EF3-4C4E-8692-B712C24CD9A0}" srcOrd="7" destOrd="0" presId="urn:microsoft.com/office/officeart/2008/layout/VerticalCurvedList"/>
    <dgm:cxn modelId="{7D606312-C3E0-4DF5-9489-30C1E40F80A5}" type="presParOf" srcId="{B22D13B0-7F81-4716-A250-69514F2250F5}" destId="{5BC9204B-F120-4244-A56B-9932D7208DF4}" srcOrd="8" destOrd="0" presId="urn:microsoft.com/office/officeart/2008/layout/VerticalCurvedList"/>
    <dgm:cxn modelId="{D990B88F-9C75-4648-B0EB-D32139896174}" type="presParOf" srcId="{5BC9204B-F120-4244-A56B-9932D7208DF4}" destId="{045A6D91-D518-4406-B71C-CA9D2EC50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7980468-2E9E-4FCE-A52E-1446D190616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B4A193-C07E-49B1-83FF-2B4BD16EA0B3}">
      <dgm:prSet phldrT="[Text]" custT="1"/>
      <dgm:spPr/>
      <dgm:t>
        <a:bodyPr/>
        <a:lstStyle/>
        <a:p>
          <a:r>
            <a:rPr lang="es-ES_tradnl" sz="2400" smtClean="0"/>
            <a:t>Create GMF Project</a:t>
          </a:r>
          <a:endParaRPr lang="en-US" sz="2400"/>
        </a:p>
      </dgm:t>
    </dgm:pt>
    <dgm:pt modelId="{96F8D8C7-D05C-4A6D-817B-2A4C4BA2361D}" type="parTrans" cxnId="{F0BD6121-D6D8-477F-9FD1-B284D95FFB96}">
      <dgm:prSet/>
      <dgm:spPr/>
      <dgm:t>
        <a:bodyPr/>
        <a:lstStyle/>
        <a:p>
          <a:endParaRPr lang="en-US"/>
        </a:p>
      </dgm:t>
    </dgm:pt>
    <dgm:pt modelId="{9333F645-7C7E-4620-AB35-239B682E4A16}" type="sibTrans" cxnId="{F0BD6121-D6D8-477F-9FD1-B284D95FFB96}">
      <dgm:prSet/>
      <dgm:spPr/>
      <dgm:t>
        <a:bodyPr/>
        <a:lstStyle/>
        <a:p>
          <a:endParaRPr lang="en-US"/>
        </a:p>
      </dgm:t>
    </dgm:pt>
    <dgm:pt modelId="{45C65778-0DF4-4486-A485-19A4B56EE712}">
      <dgm:prSet phldrT="[Text]" custT="1"/>
      <dgm:spPr/>
      <dgm:t>
        <a:bodyPr/>
        <a:lstStyle/>
        <a:p>
          <a:r>
            <a:rPr lang="es-ES_tradnl" sz="2400" smtClean="0"/>
            <a:t>Defining the DSL</a:t>
          </a:r>
          <a:endParaRPr lang="en-US" sz="2400"/>
        </a:p>
      </dgm:t>
    </dgm:pt>
    <dgm:pt modelId="{0090B3B2-F24C-475B-962C-CC3AEC2B0C05}" type="parTrans" cxnId="{FA4D8382-D85B-41B1-9096-E714505B3078}">
      <dgm:prSet/>
      <dgm:spPr/>
      <dgm:t>
        <a:bodyPr/>
        <a:lstStyle/>
        <a:p>
          <a:endParaRPr lang="en-US"/>
        </a:p>
      </dgm:t>
    </dgm:pt>
    <dgm:pt modelId="{69A14D44-68FA-4E51-BB54-EB2E74B21DA7}" type="sibTrans" cxnId="{FA4D8382-D85B-41B1-9096-E714505B3078}">
      <dgm:prSet/>
      <dgm:spPr/>
      <dgm:t>
        <a:bodyPr/>
        <a:lstStyle/>
        <a:p>
          <a:endParaRPr lang="en-US"/>
        </a:p>
      </dgm:t>
    </dgm:pt>
    <dgm:pt modelId="{64C9F329-515D-4297-9D5F-09F2D8E4F55E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_tradnl" sz="1600" smtClean="0"/>
            <a:t>Domain Model</a:t>
          </a:r>
          <a:endParaRPr lang="en-US" sz="1600"/>
        </a:p>
      </dgm:t>
    </dgm:pt>
    <dgm:pt modelId="{00D599A2-93D7-4111-AAEF-C07ABCDAB2C5}" type="parTrans" cxnId="{B897F376-8AE7-4EB3-9534-34B984F6A446}">
      <dgm:prSet/>
      <dgm:spPr/>
      <dgm:t>
        <a:bodyPr/>
        <a:lstStyle/>
        <a:p>
          <a:endParaRPr lang="en-US"/>
        </a:p>
      </dgm:t>
    </dgm:pt>
    <dgm:pt modelId="{044B886E-52F9-4CD2-83C1-A4939F725C34}" type="sibTrans" cxnId="{B897F376-8AE7-4EB3-9534-34B984F6A446}">
      <dgm:prSet/>
      <dgm:spPr/>
      <dgm:t>
        <a:bodyPr/>
        <a:lstStyle/>
        <a:p>
          <a:endParaRPr lang="en-US"/>
        </a:p>
      </dgm:t>
    </dgm:pt>
    <dgm:pt modelId="{7EA9A0EB-E45B-4D5E-9CA7-B7C4F1325E44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_tradnl" sz="1600" smtClean="0"/>
            <a:t>Graphical Definition</a:t>
          </a:r>
          <a:endParaRPr lang="en-US" sz="1600"/>
        </a:p>
      </dgm:t>
    </dgm:pt>
    <dgm:pt modelId="{0A44069E-E430-4E1B-9214-B0052EB1D83E}" type="parTrans" cxnId="{4634598C-2A96-41A0-8956-E3B967904B18}">
      <dgm:prSet/>
      <dgm:spPr/>
      <dgm:t>
        <a:bodyPr/>
        <a:lstStyle/>
        <a:p>
          <a:endParaRPr lang="en-US"/>
        </a:p>
      </dgm:t>
    </dgm:pt>
    <dgm:pt modelId="{B1B27E99-E686-4CE4-A3A9-9E9646089DFC}" type="sibTrans" cxnId="{4634598C-2A96-41A0-8956-E3B967904B18}">
      <dgm:prSet/>
      <dgm:spPr/>
      <dgm:t>
        <a:bodyPr/>
        <a:lstStyle/>
        <a:p>
          <a:endParaRPr lang="en-US"/>
        </a:p>
      </dgm:t>
    </dgm:pt>
    <dgm:pt modelId="{D6FA1A38-2BA0-43CA-8ECD-1280AF1848A1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_tradnl" sz="1600" smtClean="0"/>
            <a:t>Tooling Definition</a:t>
          </a:r>
          <a:endParaRPr lang="en-US" sz="1600"/>
        </a:p>
      </dgm:t>
    </dgm:pt>
    <dgm:pt modelId="{D5B6F4A2-A501-454A-8A94-4C419002C866}" type="parTrans" cxnId="{DFD9454B-7341-48CE-92FF-323B2C4B6639}">
      <dgm:prSet/>
      <dgm:spPr/>
      <dgm:t>
        <a:bodyPr/>
        <a:lstStyle/>
        <a:p>
          <a:endParaRPr lang="en-US"/>
        </a:p>
      </dgm:t>
    </dgm:pt>
    <dgm:pt modelId="{4A615474-3182-4B16-B3B0-9EDF6A450715}" type="sibTrans" cxnId="{DFD9454B-7341-48CE-92FF-323B2C4B6639}">
      <dgm:prSet/>
      <dgm:spPr/>
      <dgm:t>
        <a:bodyPr/>
        <a:lstStyle/>
        <a:p>
          <a:endParaRPr lang="en-US"/>
        </a:p>
      </dgm:t>
    </dgm:pt>
    <dgm:pt modelId="{A3DC275E-B3C4-4F00-8DA5-FC0C0269A101}">
      <dgm:prSet phldrT="[Text]" custT="1"/>
      <dgm:spPr/>
      <dgm:t>
        <a:bodyPr/>
        <a:lstStyle/>
        <a:p>
          <a:r>
            <a:rPr lang="es-ES_tradnl" sz="2400" smtClean="0"/>
            <a:t>Develop Mapping Model</a:t>
          </a:r>
          <a:endParaRPr lang="en-US" sz="2400"/>
        </a:p>
      </dgm:t>
    </dgm:pt>
    <dgm:pt modelId="{B3EC4333-7E23-4BDF-B255-A12593CC61F1}" type="parTrans" cxnId="{E9C08D93-7B5A-4AE4-A012-B8EC6B8AC7EA}">
      <dgm:prSet/>
      <dgm:spPr/>
      <dgm:t>
        <a:bodyPr/>
        <a:lstStyle/>
        <a:p>
          <a:endParaRPr lang="en-US"/>
        </a:p>
      </dgm:t>
    </dgm:pt>
    <dgm:pt modelId="{22305E5A-E0C6-4FAC-ACC4-62FF4BD47EA5}" type="sibTrans" cxnId="{E9C08D93-7B5A-4AE4-A012-B8EC6B8AC7EA}">
      <dgm:prSet/>
      <dgm:spPr/>
      <dgm:t>
        <a:bodyPr/>
        <a:lstStyle/>
        <a:p>
          <a:endParaRPr lang="en-US"/>
        </a:p>
      </dgm:t>
    </dgm:pt>
    <dgm:pt modelId="{557A4A6B-7F59-4280-8284-93D7F0EC506D}">
      <dgm:prSet phldrT="[Text]" custT="1"/>
      <dgm:spPr/>
      <dgm:t>
        <a:bodyPr/>
        <a:lstStyle/>
        <a:p>
          <a:r>
            <a:rPr lang="es-ES_tradnl" sz="2400" smtClean="0"/>
            <a:t>Create Generator Model</a:t>
          </a:r>
          <a:endParaRPr lang="en-US" sz="2400"/>
        </a:p>
      </dgm:t>
    </dgm:pt>
    <dgm:pt modelId="{BEE415FC-4FDC-426B-9C36-BB02DFDA088F}" type="parTrans" cxnId="{AE1EF84A-6D60-4AD3-82F4-E9BF98C83ECD}">
      <dgm:prSet/>
      <dgm:spPr/>
      <dgm:t>
        <a:bodyPr/>
        <a:lstStyle/>
        <a:p>
          <a:endParaRPr lang="en-US"/>
        </a:p>
      </dgm:t>
    </dgm:pt>
    <dgm:pt modelId="{30E55764-D82E-41A7-8EDC-468047E60A07}" type="sibTrans" cxnId="{AE1EF84A-6D60-4AD3-82F4-E9BF98C83ECD}">
      <dgm:prSet/>
      <dgm:spPr/>
      <dgm:t>
        <a:bodyPr/>
        <a:lstStyle/>
        <a:p>
          <a:endParaRPr lang="en-US"/>
        </a:p>
      </dgm:t>
    </dgm:pt>
    <dgm:pt modelId="{FDBFF3AA-4766-49CE-A573-F71843B626A3}">
      <dgm:prSet phldrT="[Text]" custT="1"/>
      <dgm:spPr/>
      <dgm:t>
        <a:bodyPr/>
        <a:lstStyle/>
        <a:p>
          <a:r>
            <a:rPr lang="es-ES_tradnl" sz="2400" smtClean="0"/>
            <a:t>Generate Diagram Plugin</a:t>
          </a:r>
          <a:endParaRPr lang="en-US" sz="2400"/>
        </a:p>
      </dgm:t>
    </dgm:pt>
    <dgm:pt modelId="{E6D4C267-53FD-44E7-9420-450927CB261F}" type="parTrans" cxnId="{6A358ACD-DABD-4DCF-ACFE-9E928E56DA62}">
      <dgm:prSet/>
      <dgm:spPr/>
      <dgm:t>
        <a:bodyPr/>
        <a:lstStyle/>
        <a:p>
          <a:endParaRPr lang="en-US"/>
        </a:p>
      </dgm:t>
    </dgm:pt>
    <dgm:pt modelId="{9E60D282-EA2A-409B-91C2-A5134AFF62C6}" type="sibTrans" cxnId="{6A358ACD-DABD-4DCF-ACFE-9E928E56DA62}">
      <dgm:prSet/>
      <dgm:spPr/>
      <dgm:t>
        <a:bodyPr/>
        <a:lstStyle/>
        <a:p>
          <a:endParaRPr lang="en-US"/>
        </a:p>
      </dgm:t>
    </dgm:pt>
    <dgm:pt modelId="{FBB937AF-85A3-4365-B43F-D82AEE485722}" type="pres">
      <dgm:prSet presAssocID="{47980468-2E9E-4FCE-A52E-1446D19061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AE3A8A-E806-4EF0-A802-49A876CAF094}" type="pres">
      <dgm:prSet presAssocID="{FDBFF3AA-4766-49CE-A573-F71843B626A3}" presName="boxAndChildren" presStyleCnt="0"/>
      <dgm:spPr/>
    </dgm:pt>
    <dgm:pt modelId="{302CD2B1-977F-47B9-83A4-7377ED73AD77}" type="pres">
      <dgm:prSet presAssocID="{FDBFF3AA-4766-49CE-A573-F71843B626A3}" presName="parentTextBox" presStyleLbl="node1" presStyleIdx="0" presStyleCnt="5"/>
      <dgm:spPr/>
      <dgm:t>
        <a:bodyPr/>
        <a:lstStyle/>
        <a:p>
          <a:endParaRPr lang="en-US"/>
        </a:p>
      </dgm:t>
    </dgm:pt>
    <dgm:pt modelId="{11324E86-52CE-4A27-9FC8-9421B988B7A9}" type="pres">
      <dgm:prSet presAssocID="{30E55764-D82E-41A7-8EDC-468047E60A07}" presName="sp" presStyleCnt="0"/>
      <dgm:spPr/>
    </dgm:pt>
    <dgm:pt modelId="{5FCDFFDD-0F4A-409C-A983-B60259D566C6}" type="pres">
      <dgm:prSet presAssocID="{557A4A6B-7F59-4280-8284-93D7F0EC506D}" presName="arrowAndChildren" presStyleCnt="0"/>
      <dgm:spPr/>
    </dgm:pt>
    <dgm:pt modelId="{F8AAEC98-82A3-4BF8-87F8-DA1EA233728C}" type="pres">
      <dgm:prSet presAssocID="{557A4A6B-7F59-4280-8284-93D7F0EC506D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8AB92530-2F7C-4333-8CA3-792FB2D9009F}" type="pres">
      <dgm:prSet presAssocID="{22305E5A-E0C6-4FAC-ACC4-62FF4BD47EA5}" presName="sp" presStyleCnt="0"/>
      <dgm:spPr/>
    </dgm:pt>
    <dgm:pt modelId="{E78FEC37-DC9F-4F0D-B642-DA8B7B69706C}" type="pres">
      <dgm:prSet presAssocID="{A3DC275E-B3C4-4F00-8DA5-FC0C0269A101}" presName="arrowAndChildren" presStyleCnt="0"/>
      <dgm:spPr/>
    </dgm:pt>
    <dgm:pt modelId="{2B5F92CA-3EA7-4F90-BFE0-9DCADD5E246C}" type="pres">
      <dgm:prSet presAssocID="{A3DC275E-B3C4-4F00-8DA5-FC0C0269A101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6DBD17B6-3B30-4250-B53D-16B795C73AC6}" type="pres">
      <dgm:prSet presAssocID="{69A14D44-68FA-4E51-BB54-EB2E74B21DA7}" presName="sp" presStyleCnt="0"/>
      <dgm:spPr/>
    </dgm:pt>
    <dgm:pt modelId="{C63B78F6-3B4F-45B4-B3C1-C0865380FE9D}" type="pres">
      <dgm:prSet presAssocID="{45C65778-0DF4-4486-A485-19A4B56EE712}" presName="arrowAndChildren" presStyleCnt="0"/>
      <dgm:spPr/>
    </dgm:pt>
    <dgm:pt modelId="{FF67DE4B-48E8-4637-911A-F61A3F1CACE3}" type="pres">
      <dgm:prSet presAssocID="{45C65778-0DF4-4486-A485-19A4B56EE712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AC460E54-3E4E-464A-B76E-BDB959ECE76E}" type="pres">
      <dgm:prSet presAssocID="{45C65778-0DF4-4486-A485-19A4B56EE712}" presName="arrow" presStyleLbl="node1" presStyleIdx="3" presStyleCnt="5"/>
      <dgm:spPr/>
      <dgm:t>
        <a:bodyPr/>
        <a:lstStyle/>
        <a:p>
          <a:endParaRPr lang="en-US"/>
        </a:p>
      </dgm:t>
    </dgm:pt>
    <dgm:pt modelId="{A1C55B90-724D-41C7-8EF0-4E0D1DDCDB93}" type="pres">
      <dgm:prSet presAssocID="{45C65778-0DF4-4486-A485-19A4B56EE712}" presName="descendantArrow" presStyleCnt="0"/>
      <dgm:spPr/>
    </dgm:pt>
    <dgm:pt modelId="{706DC959-96ED-478E-B773-EAC754E4EE63}" type="pres">
      <dgm:prSet presAssocID="{64C9F329-515D-4297-9D5F-09F2D8E4F55E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047F2-6869-482E-A30D-BF95D11983E9}" type="pres">
      <dgm:prSet presAssocID="{7EA9A0EB-E45B-4D5E-9CA7-B7C4F1325E4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6F62-EE71-46AD-B9A8-C52A74CF1A49}" type="pres">
      <dgm:prSet presAssocID="{D6FA1A38-2BA0-43CA-8ECD-1280AF1848A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C5FD9-9B66-40AC-BF0A-FB23022A2BEE}" type="pres">
      <dgm:prSet presAssocID="{9333F645-7C7E-4620-AB35-239B682E4A16}" presName="sp" presStyleCnt="0"/>
      <dgm:spPr/>
    </dgm:pt>
    <dgm:pt modelId="{EEC7195E-F177-47CB-A4F3-98EC8284BD32}" type="pres">
      <dgm:prSet presAssocID="{CBB4A193-C07E-49B1-83FF-2B4BD16EA0B3}" presName="arrowAndChildren" presStyleCnt="0"/>
      <dgm:spPr/>
    </dgm:pt>
    <dgm:pt modelId="{803563A9-211A-4A94-9F35-4F534F354FBA}" type="pres">
      <dgm:prSet presAssocID="{CBB4A193-C07E-49B1-83FF-2B4BD16EA0B3}" presName="parentTextArrow" presStyleLbl="node1" presStyleIdx="4" presStyleCnt="5" custLinFactNeighborX="1531" custLinFactNeighborY="-221"/>
      <dgm:spPr/>
      <dgm:t>
        <a:bodyPr/>
        <a:lstStyle/>
        <a:p>
          <a:endParaRPr lang="en-US"/>
        </a:p>
      </dgm:t>
    </dgm:pt>
  </dgm:ptLst>
  <dgm:cxnLst>
    <dgm:cxn modelId="{0CBB027F-0D0C-408B-ACD1-89D6F7AFC269}" type="presOf" srcId="{45C65778-0DF4-4486-A485-19A4B56EE712}" destId="{AC460E54-3E4E-464A-B76E-BDB959ECE76E}" srcOrd="1" destOrd="0" presId="urn:microsoft.com/office/officeart/2005/8/layout/process4"/>
    <dgm:cxn modelId="{D4B9558C-0C7D-4D62-AF29-AEB04E8C58DA}" type="presOf" srcId="{FDBFF3AA-4766-49CE-A573-F71843B626A3}" destId="{302CD2B1-977F-47B9-83A4-7377ED73AD77}" srcOrd="0" destOrd="0" presId="urn:microsoft.com/office/officeart/2005/8/layout/process4"/>
    <dgm:cxn modelId="{F0BD6121-D6D8-477F-9FD1-B284D95FFB96}" srcId="{47980468-2E9E-4FCE-A52E-1446D1906165}" destId="{CBB4A193-C07E-49B1-83FF-2B4BD16EA0B3}" srcOrd="0" destOrd="0" parTransId="{96F8D8C7-D05C-4A6D-817B-2A4C4BA2361D}" sibTransId="{9333F645-7C7E-4620-AB35-239B682E4A16}"/>
    <dgm:cxn modelId="{DFD9454B-7341-48CE-92FF-323B2C4B6639}" srcId="{45C65778-0DF4-4486-A485-19A4B56EE712}" destId="{D6FA1A38-2BA0-43CA-8ECD-1280AF1848A1}" srcOrd="2" destOrd="0" parTransId="{D5B6F4A2-A501-454A-8A94-4C419002C866}" sibTransId="{4A615474-3182-4B16-B3B0-9EDF6A450715}"/>
    <dgm:cxn modelId="{C196CA9A-63FE-4AB2-9E41-6BBABC246B97}" type="presOf" srcId="{A3DC275E-B3C4-4F00-8DA5-FC0C0269A101}" destId="{2B5F92CA-3EA7-4F90-BFE0-9DCADD5E246C}" srcOrd="0" destOrd="0" presId="urn:microsoft.com/office/officeart/2005/8/layout/process4"/>
    <dgm:cxn modelId="{B897F376-8AE7-4EB3-9534-34B984F6A446}" srcId="{45C65778-0DF4-4486-A485-19A4B56EE712}" destId="{64C9F329-515D-4297-9D5F-09F2D8E4F55E}" srcOrd="0" destOrd="0" parTransId="{00D599A2-93D7-4111-AAEF-C07ABCDAB2C5}" sibTransId="{044B886E-52F9-4CD2-83C1-A4939F725C34}"/>
    <dgm:cxn modelId="{99075F44-FB55-4427-AEA0-8DF2BF780BBB}" type="presOf" srcId="{CBB4A193-C07E-49B1-83FF-2B4BD16EA0B3}" destId="{803563A9-211A-4A94-9F35-4F534F354FBA}" srcOrd="0" destOrd="0" presId="urn:microsoft.com/office/officeart/2005/8/layout/process4"/>
    <dgm:cxn modelId="{E9C08D93-7B5A-4AE4-A012-B8EC6B8AC7EA}" srcId="{47980468-2E9E-4FCE-A52E-1446D1906165}" destId="{A3DC275E-B3C4-4F00-8DA5-FC0C0269A101}" srcOrd="2" destOrd="0" parTransId="{B3EC4333-7E23-4BDF-B255-A12593CC61F1}" sibTransId="{22305E5A-E0C6-4FAC-ACC4-62FF4BD47EA5}"/>
    <dgm:cxn modelId="{6A358ACD-DABD-4DCF-ACFE-9E928E56DA62}" srcId="{47980468-2E9E-4FCE-A52E-1446D1906165}" destId="{FDBFF3AA-4766-49CE-A573-F71843B626A3}" srcOrd="4" destOrd="0" parTransId="{E6D4C267-53FD-44E7-9420-450927CB261F}" sibTransId="{9E60D282-EA2A-409B-91C2-A5134AFF62C6}"/>
    <dgm:cxn modelId="{5EC49D31-AEE1-4219-A798-03F48613DFA0}" type="presOf" srcId="{47980468-2E9E-4FCE-A52E-1446D1906165}" destId="{FBB937AF-85A3-4365-B43F-D82AEE485722}" srcOrd="0" destOrd="0" presId="urn:microsoft.com/office/officeart/2005/8/layout/process4"/>
    <dgm:cxn modelId="{FA4D8382-D85B-41B1-9096-E714505B3078}" srcId="{47980468-2E9E-4FCE-A52E-1446D1906165}" destId="{45C65778-0DF4-4486-A485-19A4B56EE712}" srcOrd="1" destOrd="0" parTransId="{0090B3B2-F24C-475B-962C-CC3AEC2B0C05}" sibTransId="{69A14D44-68FA-4E51-BB54-EB2E74B21DA7}"/>
    <dgm:cxn modelId="{E7897EC9-F533-434E-A8B3-CAA885FF652C}" type="presOf" srcId="{64C9F329-515D-4297-9D5F-09F2D8E4F55E}" destId="{706DC959-96ED-478E-B773-EAC754E4EE63}" srcOrd="0" destOrd="0" presId="urn:microsoft.com/office/officeart/2005/8/layout/process4"/>
    <dgm:cxn modelId="{AE1EF84A-6D60-4AD3-82F4-E9BF98C83ECD}" srcId="{47980468-2E9E-4FCE-A52E-1446D1906165}" destId="{557A4A6B-7F59-4280-8284-93D7F0EC506D}" srcOrd="3" destOrd="0" parTransId="{BEE415FC-4FDC-426B-9C36-BB02DFDA088F}" sibTransId="{30E55764-D82E-41A7-8EDC-468047E60A07}"/>
    <dgm:cxn modelId="{1DF7E97C-5307-4E9E-BF59-E0458DD71BF7}" type="presOf" srcId="{D6FA1A38-2BA0-43CA-8ECD-1280AF1848A1}" destId="{4B466F62-EE71-46AD-B9A8-C52A74CF1A49}" srcOrd="0" destOrd="0" presId="urn:microsoft.com/office/officeart/2005/8/layout/process4"/>
    <dgm:cxn modelId="{1FC30F58-D972-4448-B476-2C3B81A9DAC3}" type="presOf" srcId="{7EA9A0EB-E45B-4D5E-9CA7-B7C4F1325E44}" destId="{C2C047F2-6869-482E-A30D-BF95D11983E9}" srcOrd="0" destOrd="0" presId="urn:microsoft.com/office/officeart/2005/8/layout/process4"/>
    <dgm:cxn modelId="{E673B695-0AC3-457D-A7E9-BBE6980F679D}" type="presOf" srcId="{557A4A6B-7F59-4280-8284-93D7F0EC506D}" destId="{F8AAEC98-82A3-4BF8-87F8-DA1EA233728C}" srcOrd="0" destOrd="0" presId="urn:microsoft.com/office/officeart/2005/8/layout/process4"/>
    <dgm:cxn modelId="{4634598C-2A96-41A0-8956-E3B967904B18}" srcId="{45C65778-0DF4-4486-A485-19A4B56EE712}" destId="{7EA9A0EB-E45B-4D5E-9CA7-B7C4F1325E44}" srcOrd="1" destOrd="0" parTransId="{0A44069E-E430-4E1B-9214-B0052EB1D83E}" sibTransId="{B1B27E99-E686-4CE4-A3A9-9E9646089DFC}"/>
    <dgm:cxn modelId="{6B099A5F-D95B-4464-A41C-2A130AB9281D}" type="presOf" srcId="{45C65778-0DF4-4486-A485-19A4B56EE712}" destId="{FF67DE4B-48E8-4637-911A-F61A3F1CACE3}" srcOrd="0" destOrd="0" presId="urn:microsoft.com/office/officeart/2005/8/layout/process4"/>
    <dgm:cxn modelId="{8EE0BFB3-E703-4D7D-8FB7-257D117982DD}" type="presParOf" srcId="{FBB937AF-85A3-4365-B43F-D82AEE485722}" destId="{36AE3A8A-E806-4EF0-A802-49A876CAF094}" srcOrd="0" destOrd="0" presId="urn:microsoft.com/office/officeart/2005/8/layout/process4"/>
    <dgm:cxn modelId="{BA168C5E-36C3-4290-BC62-40DC1C997556}" type="presParOf" srcId="{36AE3A8A-E806-4EF0-A802-49A876CAF094}" destId="{302CD2B1-977F-47B9-83A4-7377ED73AD77}" srcOrd="0" destOrd="0" presId="urn:microsoft.com/office/officeart/2005/8/layout/process4"/>
    <dgm:cxn modelId="{30216E5A-A789-4069-BF72-3EAB1E4F0E22}" type="presParOf" srcId="{FBB937AF-85A3-4365-B43F-D82AEE485722}" destId="{11324E86-52CE-4A27-9FC8-9421B988B7A9}" srcOrd="1" destOrd="0" presId="urn:microsoft.com/office/officeart/2005/8/layout/process4"/>
    <dgm:cxn modelId="{327AB99A-C1F4-445B-9834-3E1EC246C0A0}" type="presParOf" srcId="{FBB937AF-85A3-4365-B43F-D82AEE485722}" destId="{5FCDFFDD-0F4A-409C-A983-B60259D566C6}" srcOrd="2" destOrd="0" presId="urn:microsoft.com/office/officeart/2005/8/layout/process4"/>
    <dgm:cxn modelId="{5FCD70A1-2654-4261-9A85-1A9163311520}" type="presParOf" srcId="{5FCDFFDD-0F4A-409C-A983-B60259D566C6}" destId="{F8AAEC98-82A3-4BF8-87F8-DA1EA233728C}" srcOrd="0" destOrd="0" presId="urn:microsoft.com/office/officeart/2005/8/layout/process4"/>
    <dgm:cxn modelId="{52103192-0F3C-46D4-A3E8-8B2ED76B0A20}" type="presParOf" srcId="{FBB937AF-85A3-4365-B43F-D82AEE485722}" destId="{8AB92530-2F7C-4333-8CA3-792FB2D9009F}" srcOrd="3" destOrd="0" presId="urn:microsoft.com/office/officeart/2005/8/layout/process4"/>
    <dgm:cxn modelId="{5BC0A1E6-2E82-4683-BE52-A4B129F12490}" type="presParOf" srcId="{FBB937AF-85A3-4365-B43F-D82AEE485722}" destId="{E78FEC37-DC9F-4F0D-B642-DA8B7B69706C}" srcOrd="4" destOrd="0" presId="urn:microsoft.com/office/officeart/2005/8/layout/process4"/>
    <dgm:cxn modelId="{267996EE-C298-4C87-AD36-A99374F58FDB}" type="presParOf" srcId="{E78FEC37-DC9F-4F0D-B642-DA8B7B69706C}" destId="{2B5F92CA-3EA7-4F90-BFE0-9DCADD5E246C}" srcOrd="0" destOrd="0" presId="urn:microsoft.com/office/officeart/2005/8/layout/process4"/>
    <dgm:cxn modelId="{ADD4F45D-16E9-4728-A539-9C1D0710C943}" type="presParOf" srcId="{FBB937AF-85A3-4365-B43F-D82AEE485722}" destId="{6DBD17B6-3B30-4250-B53D-16B795C73AC6}" srcOrd="5" destOrd="0" presId="urn:microsoft.com/office/officeart/2005/8/layout/process4"/>
    <dgm:cxn modelId="{EE847936-F0D7-42DC-9E6E-8BAFAD082640}" type="presParOf" srcId="{FBB937AF-85A3-4365-B43F-D82AEE485722}" destId="{C63B78F6-3B4F-45B4-B3C1-C0865380FE9D}" srcOrd="6" destOrd="0" presId="urn:microsoft.com/office/officeart/2005/8/layout/process4"/>
    <dgm:cxn modelId="{0F662A69-C288-4237-9D32-276AA0624A31}" type="presParOf" srcId="{C63B78F6-3B4F-45B4-B3C1-C0865380FE9D}" destId="{FF67DE4B-48E8-4637-911A-F61A3F1CACE3}" srcOrd="0" destOrd="0" presId="urn:microsoft.com/office/officeart/2005/8/layout/process4"/>
    <dgm:cxn modelId="{2688829C-ECCD-4033-866E-43FE0401F387}" type="presParOf" srcId="{C63B78F6-3B4F-45B4-B3C1-C0865380FE9D}" destId="{AC460E54-3E4E-464A-B76E-BDB959ECE76E}" srcOrd="1" destOrd="0" presId="urn:microsoft.com/office/officeart/2005/8/layout/process4"/>
    <dgm:cxn modelId="{CA3181DE-F198-4402-8175-1CFE6A7869BF}" type="presParOf" srcId="{C63B78F6-3B4F-45B4-B3C1-C0865380FE9D}" destId="{A1C55B90-724D-41C7-8EF0-4E0D1DDCDB93}" srcOrd="2" destOrd="0" presId="urn:microsoft.com/office/officeart/2005/8/layout/process4"/>
    <dgm:cxn modelId="{830C7AB6-5AEC-408B-812F-2F7924A0B062}" type="presParOf" srcId="{A1C55B90-724D-41C7-8EF0-4E0D1DDCDB93}" destId="{706DC959-96ED-478E-B773-EAC754E4EE63}" srcOrd="0" destOrd="0" presId="urn:microsoft.com/office/officeart/2005/8/layout/process4"/>
    <dgm:cxn modelId="{9F9EA7A2-33B0-4F1E-BD20-0AB056E20D57}" type="presParOf" srcId="{A1C55B90-724D-41C7-8EF0-4E0D1DDCDB93}" destId="{C2C047F2-6869-482E-A30D-BF95D11983E9}" srcOrd="1" destOrd="0" presId="urn:microsoft.com/office/officeart/2005/8/layout/process4"/>
    <dgm:cxn modelId="{47F30DF0-8B9A-4E82-8B92-34A4799B8E31}" type="presParOf" srcId="{A1C55B90-724D-41C7-8EF0-4E0D1DDCDB93}" destId="{4B466F62-EE71-46AD-B9A8-C52A74CF1A49}" srcOrd="2" destOrd="0" presId="urn:microsoft.com/office/officeart/2005/8/layout/process4"/>
    <dgm:cxn modelId="{60CC3E2E-B147-482E-8256-C668C688CB8A}" type="presParOf" srcId="{FBB937AF-85A3-4365-B43F-D82AEE485722}" destId="{003C5FD9-9B66-40AC-BF0A-FB23022A2BEE}" srcOrd="7" destOrd="0" presId="urn:microsoft.com/office/officeart/2005/8/layout/process4"/>
    <dgm:cxn modelId="{4E1CE2F4-982B-4287-BF9D-09DA81EE961A}" type="presParOf" srcId="{FBB937AF-85A3-4365-B43F-D82AEE485722}" destId="{EEC7195E-F177-47CB-A4F3-98EC8284BD32}" srcOrd="8" destOrd="0" presId="urn:microsoft.com/office/officeart/2005/8/layout/process4"/>
    <dgm:cxn modelId="{4B66C031-F69F-4713-95E3-3181CD8C75C4}" type="presParOf" srcId="{EEC7195E-F177-47CB-A4F3-98EC8284BD32}" destId="{803563A9-211A-4A94-9F35-4F534F354F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D2201760-4633-4E5C-983E-E248332444F2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76AC52-4C4A-463E-9C1F-8C8231398AA6}">
      <dgm:prSet phldrT="[Text]"/>
      <dgm:spPr/>
      <dgm:t>
        <a:bodyPr/>
        <a:lstStyle/>
        <a:p>
          <a:r>
            <a:rPr lang="es-ES_tradnl" smtClean="0"/>
            <a:t>Domain Model</a:t>
          </a:r>
          <a:endParaRPr lang="en-US"/>
        </a:p>
      </dgm:t>
    </dgm:pt>
    <dgm:pt modelId="{4BE666FC-E463-4D28-9BEC-C01108583A8F}" type="parTrans" cxnId="{E70A651E-CF03-489C-B151-084C0C451C65}">
      <dgm:prSet/>
      <dgm:spPr/>
      <dgm:t>
        <a:bodyPr/>
        <a:lstStyle/>
        <a:p>
          <a:endParaRPr lang="en-US"/>
        </a:p>
      </dgm:t>
    </dgm:pt>
    <dgm:pt modelId="{D85A27BD-7A53-4AAB-9528-6B92CE147240}" type="sibTrans" cxnId="{E70A651E-CF03-489C-B151-084C0C451C65}">
      <dgm:prSet/>
      <dgm:spPr/>
      <dgm:t>
        <a:bodyPr/>
        <a:lstStyle/>
        <a:p>
          <a:endParaRPr lang="en-US"/>
        </a:p>
      </dgm:t>
    </dgm:pt>
    <dgm:pt modelId="{79FD2B04-C9C5-4CFE-825B-D0170196A485}">
      <dgm:prSet phldrT="[Text]"/>
      <dgm:spPr/>
      <dgm:t>
        <a:bodyPr/>
        <a:lstStyle/>
        <a:p>
          <a:r>
            <a:rPr lang="es-ES_tradnl" smtClean="0"/>
            <a:t>Graphical Definition</a:t>
          </a:r>
          <a:endParaRPr lang="en-US"/>
        </a:p>
      </dgm:t>
    </dgm:pt>
    <dgm:pt modelId="{F196BC88-E9CF-4562-A7FA-F69A696864D0}" type="parTrans" cxnId="{8CE4AEAB-6315-4E50-A206-8A0C55426799}">
      <dgm:prSet/>
      <dgm:spPr/>
      <dgm:t>
        <a:bodyPr/>
        <a:lstStyle/>
        <a:p>
          <a:endParaRPr lang="en-US"/>
        </a:p>
      </dgm:t>
    </dgm:pt>
    <dgm:pt modelId="{73A6C608-6224-4878-8BA2-F39CDA57268C}" type="sibTrans" cxnId="{8CE4AEAB-6315-4E50-A206-8A0C55426799}">
      <dgm:prSet/>
      <dgm:spPr/>
      <dgm:t>
        <a:bodyPr/>
        <a:lstStyle/>
        <a:p>
          <a:endParaRPr lang="en-US"/>
        </a:p>
      </dgm:t>
    </dgm:pt>
    <dgm:pt modelId="{2126E46C-6C65-4524-A6E0-5BF100511394}">
      <dgm:prSet phldrT="[Text]"/>
      <dgm:spPr/>
      <dgm:t>
        <a:bodyPr/>
        <a:lstStyle/>
        <a:p>
          <a:r>
            <a:rPr lang="es-ES_tradnl" smtClean="0"/>
            <a:t>Tooling Definition</a:t>
          </a:r>
          <a:endParaRPr lang="en-US"/>
        </a:p>
      </dgm:t>
    </dgm:pt>
    <dgm:pt modelId="{F0EB0570-A8CB-43B2-BB5B-A0411400A77D}" type="parTrans" cxnId="{4FF4D651-70F7-4CFA-BCB9-34057C5D2F70}">
      <dgm:prSet/>
      <dgm:spPr/>
      <dgm:t>
        <a:bodyPr/>
        <a:lstStyle/>
        <a:p>
          <a:endParaRPr lang="en-US"/>
        </a:p>
      </dgm:t>
    </dgm:pt>
    <dgm:pt modelId="{835D6A08-4033-4073-A4B5-F393317F9EC2}" type="sibTrans" cxnId="{4FF4D651-70F7-4CFA-BCB9-34057C5D2F70}">
      <dgm:prSet/>
      <dgm:spPr/>
      <dgm:t>
        <a:bodyPr/>
        <a:lstStyle/>
        <a:p>
          <a:endParaRPr lang="en-US"/>
        </a:p>
      </dgm:t>
    </dgm:pt>
    <dgm:pt modelId="{FA4190C3-9812-44DF-8290-D270435E4332}">
      <dgm:prSet phldrT="[Text]"/>
      <dgm:spPr/>
      <dgm:t>
        <a:bodyPr/>
        <a:lstStyle/>
        <a:p>
          <a:r>
            <a:rPr lang="es-ES_tradnl" smtClean="0"/>
            <a:t>Mapping Model</a:t>
          </a:r>
          <a:endParaRPr lang="en-US"/>
        </a:p>
      </dgm:t>
    </dgm:pt>
    <dgm:pt modelId="{9CB602CF-727D-4B9D-958A-D88352F9DBB9}" type="parTrans" cxnId="{7D3F86B5-197D-48AC-9059-D784E80D5CBD}">
      <dgm:prSet/>
      <dgm:spPr/>
      <dgm:t>
        <a:bodyPr/>
        <a:lstStyle/>
        <a:p>
          <a:endParaRPr lang="en-US"/>
        </a:p>
      </dgm:t>
    </dgm:pt>
    <dgm:pt modelId="{3C3292FD-7FFE-49B1-9141-A848A595424A}" type="sibTrans" cxnId="{7D3F86B5-197D-48AC-9059-D784E80D5CBD}">
      <dgm:prSet/>
      <dgm:spPr/>
      <dgm:t>
        <a:bodyPr/>
        <a:lstStyle/>
        <a:p>
          <a:endParaRPr lang="en-US"/>
        </a:p>
      </dgm:t>
    </dgm:pt>
    <dgm:pt modelId="{4D5DA228-77D1-4486-ABC0-2F6AE957C083}" type="pres">
      <dgm:prSet presAssocID="{D2201760-4633-4E5C-983E-E248332444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576266-746B-485B-8D13-45E42E4B015F}" type="pres">
      <dgm:prSet presAssocID="{FA4190C3-9812-44DF-8290-D270435E4332}" presName="vertOne" presStyleCnt="0"/>
      <dgm:spPr/>
    </dgm:pt>
    <dgm:pt modelId="{258A4143-5419-4B45-A97E-B31CD0241022}" type="pres">
      <dgm:prSet presAssocID="{FA4190C3-9812-44DF-8290-D270435E433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FB8B6-E7AD-4F24-9528-E940391B1F3D}" type="pres">
      <dgm:prSet presAssocID="{FA4190C3-9812-44DF-8290-D270435E4332}" presName="parTransOne" presStyleCnt="0"/>
      <dgm:spPr/>
    </dgm:pt>
    <dgm:pt modelId="{0718C98C-CF6A-4545-9E78-2981CD105041}" type="pres">
      <dgm:prSet presAssocID="{FA4190C3-9812-44DF-8290-D270435E4332}" presName="horzOne" presStyleCnt="0"/>
      <dgm:spPr/>
    </dgm:pt>
    <dgm:pt modelId="{210076CB-E234-4B03-B90D-986270037F91}" type="pres">
      <dgm:prSet presAssocID="{7976AC52-4C4A-463E-9C1F-8C8231398AA6}" presName="vertTwo" presStyleCnt="0"/>
      <dgm:spPr/>
    </dgm:pt>
    <dgm:pt modelId="{526B1F6D-1629-4DBE-8DDC-3EECBB57386C}" type="pres">
      <dgm:prSet presAssocID="{7976AC52-4C4A-463E-9C1F-8C8231398AA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E67572-4D4A-4B75-A176-D2409E2F0292}" type="pres">
      <dgm:prSet presAssocID="{7976AC52-4C4A-463E-9C1F-8C8231398AA6}" presName="horzTwo" presStyleCnt="0"/>
      <dgm:spPr/>
    </dgm:pt>
    <dgm:pt modelId="{1112E64D-8EC6-4FCE-BACB-45AEA1A91542}" type="pres">
      <dgm:prSet presAssocID="{D85A27BD-7A53-4AAB-9528-6B92CE147240}" presName="sibSpaceTwo" presStyleCnt="0"/>
      <dgm:spPr/>
    </dgm:pt>
    <dgm:pt modelId="{69A73651-8B49-4E5D-8BE6-8D1ECD2F82DF}" type="pres">
      <dgm:prSet presAssocID="{79FD2B04-C9C5-4CFE-825B-D0170196A485}" presName="vertTwo" presStyleCnt="0"/>
      <dgm:spPr/>
    </dgm:pt>
    <dgm:pt modelId="{45BF2A63-CD51-47EA-8969-C4ACD3A97AFD}" type="pres">
      <dgm:prSet presAssocID="{79FD2B04-C9C5-4CFE-825B-D0170196A48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254A9-CAED-4291-AD46-2B094F98D04E}" type="pres">
      <dgm:prSet presAssocID="{79FD2B04-C9C5-4CFE-825B-D0170196A485}" presName="horzTwo" presStyleCnt="0"/>
      <dgm:spPr/>
    </dgm:pt>
    <dgm:pt modelId="{F1B4DBB5-D997-485C-8677-4C6B20CF2B6C}" type="pres">
      <dgm:prSet presAssocID="{73A6C608-6224-4878-8BA2-F39CDA57268C}" presName="sibSpaceTwo" presStyleCnt="0"/>
      <dgm:spPr/>
    </dgm:pt>
    <dgm:pt modelId="{79C86860-EA49-4049-9126-FC3DAB48CE13}" type="pres">
      <dgm:prSet presAssocID="{2126E46C-6C65-4524-A6E0-5BF100511394}" presName="vertTwo" presStyleCnt="0"/>
      <dgm:spPr/>
    </dgm:pt>
    <dgm:pt modelId="{9CC0ABFC-8541-4708-A996-071A72BCFC9E}" type="pres">
      <dgm:prSet presAssocID="{2126E46C-6C65-4524-A6E0-5BF10051139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0EF60-CFA1-40B3-883B-814A23F5D6D7}" type="pres">
      <dgm:prSet presAssocID="{2126E46C-6C65-4524-A6E0-5BF100511394}" presName="horzTwo" presStyleCnt="0"/>
      <dgm:spPr/>
    </dgm:pt>
  </dgm:ptLst>
  <dgm:cxnLst>
    <dgm:cxn modelId="{414117F8-A958-4B4A-976A-5558246D60FB}" type="presOf" srcId="{2126E46C-6C65-4524-A6E0-5BF100511394}" destId="{9CC0ABFC-8541-4708-A996-071A72BCFC9E}" srcOrd="0" destOrd="0" presId="urn:microsoft.com/office/officeart/2005/8/layout/architecture+Icon"/>
    <dgm:cxn modelId="{02DBEC36-6E71-4386-B5B7-BEA637311938}" type="presOf" srcId="{D2201760-4633-4E5C-983E-E248332444F2}" destId="{4D5DA228-77D1-4486-ABC0-2F6AE957C083}" srcOrd="0" destOrd="0" presId="urn:microsoft.com/office/officeart/2005/8/layout/architecture+Icon"/>
    <dgm:cxn modelId="{E1B2E530-3B26-4EB2-AB62-4DDD79AAF481}" type="presOf" srcId="{79FD2B04-C9C5-4CFE-825B-D0170196A485}" destId="{45BF2A63-CD51-47EA-8969-C4ACD3A97AFD}" srcOrd="0" destOrd="0" presId="urn:microsoft.com/office/officeart/2005/8/layout/architecture+Icon"/>
    <dgm:cxn modelId="{E70A651E-CF03-489C-B151-084C0C451C65}" srcId="{FA4190C3-9812-44DF-8290-D270435E4332}" destId="{7976AC52-4C4A-463E-9C1F-8C8231398AA6}" srcOrd="0" destOrd="0" parTransId="{4BE666FC-E463-4D28-9BEC-C01108583A8F}" sibTransId="{D85A27BD-7A53-4AAB-9528-6B92CE147240}"/>
    <dgm:cxn modelId="{8CE4AEAB-6315-4E50-A206-8A0C55426799}" srcId="{FA4190C3-9812-44DF-8290-D270435E4332}" destId="{79FD2B04-C9C5-4CFE-825B-D0170196A485}" srcOrd="1" destOrd="0" parTransId="{F196BC88-E9CF-4562-A7FA-F69A696864D0}" sibTransId="{73A6C608-6224-4878-8BA2-F39CDA57268C}"/>
    <dgm:cxn modelId="{4FF4D651-70F7-4CFA-BCB9-34057C5D2F70}" srcId="{FA4190C3-9812-44DF-8290-D270435E4332}" destId="{2126E46C-6C65-4524-A6E0-5BF100511394}" srcOrd="2" destOrd="0" parTransId="{F0EB0570-A8CB-43B2-BB5B-A0411400A77D}" sibTransId="{835D6A08-4033-4073-A4B5-F393317F9EC2}"/>
    <dgm:cxn modelId="{6A901715-44FC-4671-90F7-D6D259D4E00E}" type="presOf" srcId="{7976AC52-4C4A-463E-9C1F-8C8231398AA6}" destId="{526B1F6D-1629-4DBE-8DDC-3EECBB57386C}" srcOrd="0" destOrd="0" presId="urn:microsoft.com/office/officeart/2005/8/layout/architecture+Icon"/>
    <dgm:cxn modelId="{7D3F86B5-197D-48AC-9059-D784E80D5CBD}" srcId="{D2201760-4633-4E5C-983E-E248332444F2}" destId="{FA4190C3-9812-44DF-8290-D270435E4332}" srcOrd="0" destOrd="0" parTransId="{9CB602CF-727D-4B9D-958A-D88352F9DBB9}" sibTransId="{3C3292FD-7FFE-49B1-9141-A848A595424A}"/>
    <dgm:cxn modelId="{019AFC67-E626-4FAB-BBFE-29279C1E9634}" type="presOf" srcId="{FA4190C3-9812-44DF-8290-D270435E4332}" destId="{258A4143-5419-4B45-A97E-B31CD0241022}" srcOrd="0" destOrd="0" presId="urn:microsoft.com/office/officeart/2005/8/layout/architecture+Icon"/>
    <dgm:cxn modelId="{372FCB8E-0224-4802-8C1F-F6659821C9C9}" type="presParOf" srcId="{4D5DA228-77D1-4486-ABC0-2F6AE957C083}" destId="{95576266-746B-485B-8D13-45E42E4B015F}" srcOrd="0" destOrd="0" presId="urn:microsoft.com/office/officeart/2005/8/layout/architecture+Icon"/>
    <dgm:cxn modelId="{983B835D-5A38-41BE-9EF6-2B3BCF4F9D29}" type="presParOf" srcId="{95576266-746B-485B-8D13-45E42E4B015F}" destId="{258A4143-5419-4B45-A97E-B31CD0241022}" srcOrd="0" destOrd="0" presId="urn:microsoft.com/office/officeart/2005/8/layout/architecture+Icon"/>
    <dgm:cxn modelId="{0C093E49-C9B9-45A7-AAB3-A4429B0EFD5F}" type="presParOf" srcId="{95576266-746B-485B-8D13-45E42E4B015F}" destId="{636FB8B6-E7AD-4F24-9528-E940391B1F3D}" srcOrd="1" destOrd="0" presId="urn:microsoft.com/office/officeart/2005/8/layout/architecture+Icon"/>
    <dgm:cxn modelId="{19DBDE88-F4B6-4DD7-A2F7-2951A9668CA3}" type="presParOf" srcId="{95576266-746B-485B-8D13-45E42E4B015F}" destId="{0718C98C-CF6A-4545-9E78-2981CD105041}" srcOrd="2" destOrd="0" presId="urn:microsoft.com/office/officeart/2005/8/layout/architecture+Icon"/>
    <dgm:cxn modelId="{F51E2022-2820-4C64-BF01-A83C6F37880B}" type="presParOf" srcId="{0718C98C-CF6A-4545-9E78-2981CD105041}" destId="{210076CB-E234-4B03-B90D-986270037F91}" srcOrd="0" destOrd="0" presId="urn:microsoft.com/office/officeart/2005/8/layout/architecture+Icon"/>
    <dgm:cxn modelId="{BD432DB9-FB9A-4680-AD85-A49441F3B1E6}" type="presParOf" srcId="{210076CB-E234-4B03-B90D-986270037F91}" destId="{526B1F6D-1629-4DBE-8DDC-3EECBB57386C}" srcOrd="0" destOrd="0" presId="urn:microsoft.com/office/officeart/2005/8/layout/architecture+Icon"/>
    <dgm:cxn modelId="{F02C8A32-3886-4BCC-B218-2399C11E09D6}" type="presParOf" srcId="{210076CB-E234-4B03-B90D-986270037F91}" destId="{5AE67572-4D4A-4B75-A176-D2409E2F0292}" srcOrd="1" destOrd="0" presId="urn:microsoft.com/office/officeart/2005/8/layout/architecture+Icon"/>
    <dgm:cxn modelId="{3DA8CF43-29D6-426F-917C-D375D57391F1}" type="presParOf" srcId="{0718C98C-CF6A-4545-9E78-2981CD105041}" destId="{1112E64D-8EC6-4FCE-BACB-45AEA1A91542}" srcOrd="1" destOrd="0" presId="urn:microsoft.com/office/officeart/2005/8/layout/architecture+Icon"/>
    <dgm:cxn modelId="{043DC69C-D064-428D-99BD-641F545769CE}" type="presParOf" srcId="{0718C98C-CF6A-4545-9E78-2981CD105041}" destId="{69A73651-8B49-4E5D-8BE6-8D1ECD2F82DF}" srcOrd="2" destOrd="0" presId="urn:microsoft.com/office/officeart/2005/8/layout/architecture+Icon"/>
    <dgm:cxn modelId="{8012F836-8B96-47B1-BA7D-025647540827}" type="presParOf" srcId="{69A73651-8B49-4E5D-8BE6-8D1ECD2F82DF}" destId="{45BF2A63-CD51-47EA-8969-C4ACD3A97AFD}" srcOrd="0" destOrd="0" presId="urn:microsoft.com/office/officeart/2005/8/layout/architecture+Icon"/>
    <dgm:cxn modelId="{AB850282-114D-4E2F-8F88-EEB65B7921DF}" type="presParOf" srcId="{69A73651-8B49-4E5D-8BE6-8D1ECD2F82DF}" destId="{D95254A9-CAED-4291-AD46-2B094F98D04E}" srcOrd="1" destOrd="0" presId="urn:microsoft.com/office/officeart/2005/8/layout/architecture+Icon"/>
    <dgm:cxn modelId="{CE6A79C3-3207-496B-A94D-F5365AF9AEF3}" type="presParOf" srcId="{0718C98C-CF6A-4545-9E78-2981CD105041}" destId="{F1B4DBB5-D997-485C-8677-4C6B20CF2B6C}" srcOrd="3" destOrd="0" presId="urn:microsoft.com/office/officeart/2005/8/layout/architecture+Icon"/>
    <dgm:cxn modelId="{34E02A2B-C0B1-4AB6-806B-1F032DFFF644}" type="presParOf" srcId="{0718C98C-CF6A-4545-9E78-2981CD105041}" destId="{79C86860-EA49-4049-9126-FC3DAB48CE13}" srcOrd="4" destOrd="0" presId="urn:microsoft.com/office/officeart/2005/8/layout/architecture+Icon"/>
    <dgm:cxn modelId="{15F6D37E-1F83-44CD-8145-202C93CB4442}" type="presParOf" srcId="{79C86860-EA49-4049-9126-FC3DAB48CE13}" destId="{9CC0ABFC-8541-4708-A996-071A72BCFC9E}" srcOrd="0" destOrd="0" presId="urn:microsoft.com/office/officeart/2005/8/layout/architecture+Icon"/>
    <dgm:cxn modelId="{DD3F85E5-908E-4BDF-8EC5-327BE0CC4A8F}" type="presParOf" srcId="{79C86860-EA49-4049-9126-FC3DAB48CE13}" destId="{1420EF60-CFA1-40B3-883B-814A23F5D6D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6795BD-24BF-41D0-92DE-C4206E86893C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70C20C-D53A-4F17-926C-E14DDEAFDDA7}">
      <dgm:prSet phldrT="[Text]" custT="1"/>
      <dgm:spPr/>
      <dgm:t>
        <a:bodyPr/>
        <a:lstStyle/>
        <a:p>
          <a:r>
            <a:rPr lang="es-ES_tradnl" sz="1800" smtClean="0"/>
            <a:t>SQL, HTML</a:t>
          </a:r>
          <a:endParaRPr lang="en-US" sz="1800"/>
        </a:p>
      </dgm:t>
    </dgm:pt>
    <dgm:pt modelId="{751DC1C1-D119-4026-9961-5C4D59916BD0}" type="parTrans" cxnId="{553618D7-64A6-4F0C-B2A3-84542EE50803}">
      <dgm:prSet/>
      <dgm:spPr/>
      <dgm:t>
        <a:bodyPr/>
        <a:lstStyle/>
        <a:p>
          <a:endParaRPr lang="en-US"/>
        </a:p>
      </dgm:t>
    </dgm:pt>
    <dgm:pt modelId="{3BD1E58A-2A0F-44B3-941F-2F80EC3CA03D}" type="sibTrans" cxnId="{553618D7-64A6-4F0C-B2A3-84542EE50803}">
      <dgm:prSet/>
      <dgm:spPr/>
      <dgm:t>
        <a:bodyPr/>
        <a:lstStyle/>
        <a:p>
          <a:endParaRPr lang="en-US"/>
        </a:p>
      </dgm:t>
    </dgm:pt>
    <dgm:pt modelId="{B9E6E05D-C181-48B3-BC51-876D574A6D43}">
      <dgm:prSet phldrT="[Text]" custT="1"/>
      <dgm:spPr/>
      <dgm:t>
        <a:bodyPr/>
        <a:lstStyle/>
        <a:p>
          <a:r>
            <a:rPr lang="es-ES_tradnl" sz="1800" smtClean="0"/>
            <a:t>C, Cobol</a:t>
          </a:r>
          <a:endParaRPr lang="en-US" sz="1800"/>
        </a:p>
      </dgm:t>
    </dgm:pt>
    <dgm:pt modelId="{4F75C2B1-531D-4DA4-B813-F91012A4A28D}" type="parTrans" cxnId="{EC191DA1-624E-4A6B-8DBC-2BD1F30046D1}">
      <dgm:prSet/>
      <dgm:spPr/>
      <dgm:t>
        <a:bodyPr/>
        <a:lstStyle/>
        <a:p>
          <a:endParaRPr lang="en-US"/>
        </a:p>
      </dgm:t>
    </dgm:pt>
    <dgm:pt modelId="{119B1724-63BC-40AE-8CDE-AF17A341D185}" type="sibTrans" cxnId="{EC191DA1-624E-4A6B-8DBC-2BD1F30046D1}">
      <dgm:prSet/>
      <dgm:spPr/>
      <dgm:t>
        <a:bodyPr/>
        <a:lstStyle/>
        <a:p>
          <a:endParaRPr lang="en-US"/>
        </a:p>
      </dgm:t>
    </dgm:pt>
    <dgm:pt modelId="{BF8BAE4F-D1E1-43EE-893B-EA924502B55E}">
      <dgm:prSet phldrT="[Text]" custT="1"/>
      <dgm:spPr/>
      <dgm:t>
        <a:bodyPr/>
        <a:lstStyle/>
        <a:p>
          <a:r>
            <a:rPr lang="es-ES_tradnl" sz="1800" smtClean="0"/>
            <a:t>Assembler</a:t>
          </a:r>
          <a:endParaRPr lang="en-US" sz="1300"/>
        </a:p>
      </dgm:t>
    </dgm:pt>
    <dgm:pt modelId="{93AE9FEE-5569-4A69-9A1E-967C31F8879F}" type="parTrans" cxnId="{9D5B7D0C-36A0-4F8C-9B63-95007A2943D9}">
      <dgm:prSet/>
      <dgm:spPr/>
      <dgm:t>
        <a:bodyPr/>
        <a:lstStyle/>
        <a:p>
          <a:endParaRPr lang="en-US"/>
        </a:p>
      </dgm:t>
    </dgm:pt>
    <dgm:pt modelId="{8F5CCE66-F1AF-4268-BBB3-D6CA3213234E}" type="sibTrans" cxnId="{9D5B7D0C-36A0-4F8C-9B63-95007A2943D9}">
      <dgm:prSet/>
      <dgm:spPr/>
      <dgm:t>
        <a:bodyPr/>
        <a:lstStyle/>
        <a:p>
          <a:endParaRPr lang="en-US"/>
        </a:p>
      </dgm:t>
    </dgm:pt>
    <dgm:pt modelId="{E1F2866B-755E-412D-84E5-E5716D01A0D2}">
      <dgm:prSet phldrT="[Text]" custT="1"/>
      <dgm:spPr/>
      <dgm:t>
        <a:bodyPr/>
        <a:lstStyle/>
        <a:p>
          <a:r>
            <a:rPr lang="es-ES_tradnl" sz="1800" smtClean="0"/>
            <a:t>Machine </a:t>
          </a:r>
          <a:endParaRPr lang="en-US" sz="1300"/>
        </a:p>
      </dgm:t>
    </dgm:pt>
    <dgm:pt modelId="{C5A8AEA1-2C9C-4755-9273-6E981F127D0E}" type="parTrans" cxnId="{3AD05BB0-23EB-4853-B655-E5C831733D8C}">
      <dgm:prSet/>
      <dgm:spPr/>
      <dgm:t>
        <a:bodyPr/>
        <a:lstStyle/>
        <a:p>
          <a:endParaRPr lang="en-US"/>
        </a:p>
      </dgm:t>
    </dgm:pt>
    <dgm:pt modelId="{F0791FD4-8275-40D1-91E6-C0CAD5836875}" type="sibTrans" cxnId="{3AD05BB0-23EB-4853-B655-E5C831733D8C}">
      <dgm:prSet/>
      <dgm:spPr/>
      <dgm:t>
        <a:bodyPr/>
        <a:lstStyle/>
        <a:p>
          <a:endParaRPr lang="en-US"/>
        </a:p>
      </dgm:t>
    </dgm:pt>
    <dgm:pt modelId="{8A51F7D2-4CC7-4572-A7E1-16C88B393DFE}">
      <dgm:prSet phldrT="[Text]" custT="1"/>
      <dgm:spPr/>
      <dgm:t>
        <a:bodyPr/>
        <a:lstStyle/>
        <a:p>
          <a:r>
            <a:rPr lang="es-ES_tradnl" sz="1800" smtClean="0"/>
            <a:t>DSLs</a:t>
          </a:r>
          <a:endParaRPr lang="en-US" sz="1300"/>
        </a:p>
      </dgm:t>
    </dgm:pt>
    <dgm:pt modelId="{18F5D53F-CE26-4EE3-8295-23C3E83A9197}" type="parTrans" cxnId="{B2F61A0C-2F11-4A07-A98C-19C119B48199}">
      <dgm:prSet/>
      <dgm:spPr/>
      <dgm:t>
        <a:bodyPr/>
        <a:lstStyle/>
        <a:p>
          <a:endParaRPr lang="en-US"/>
        </a:p>
      </dgm:t>
    </dgm:pt>
    <dgm:pt modelId="{E84FFB39-295F-4838-985E-04DA454131F8}" type="sibTrans" cxnId="{B2F61A0C-2F11-4A07-A98C-19C119B48199}">
      <dgm:prSet/>
      <dgm:spPr/>
      <dgm:t>
        <a:bodyPr/>
        <a:lstStyle/>
        <a:p>
          <a:endParaRPr lang="en-US"/>
        </a:p>
      </dgm:t>
    </dgm:pt>
    <dgm:pt modelId="{8842F65A-A630-4588-AA4D-ADBF7202009B}" type="pres">
      <dgm:prSet presAssocID="{EE6795BD-24BF-41D0-92DE-C4206E86893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D7A7F-AA8A-4EDF-985A-999C0F189DCE}" type="pres">
      <dgm:prSet presAssocID="{EE6795BD-24BF-41D0-92DE-C4206E86893C}" presName="comp1" presStyleCnt="0"/>
      <dgm:spPr/>
    </dgm:pt>
    <dgm:pt modelId="{E32A021E-8EE4-47C5-93B1-805AE40336E4}" type="pres">
      <dgm:prSet presAssocID="{EE6795BD-24BF-41D0-92DE-C4206E86893C}" presName="circle1" presStyleLbl="node1" presStyleIdx="0" presStyleCnt="5"/>
      <dgm:spPr/>
      <dgm:t>
        <a:bodyPr/>
        <a:lstStyle/>
        <a:p>
          <a:endParaRPr lang="en-US"/>
        </a:p>
      </dgm:t>
    </dgm:pt>
    <dgm:pt modelId="{48696B8B-F1BB-4A49-B9C2-F9D91BAC7811}" type="pres">
      <dgm:prSet presAssocID="{EE6795BD-24BF-41D0-92DE-C4206E86893C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4D616-1401-4860-88EC-868B46706524}" type="pres">
      <dgm:prSet presAssocID="{EE6795BD-24BF-41D0-92DE-C4206E86893C}" presName="comp2" presStyleCnt="0"/>
      <dgm:spPr/>
    </dgm:pt>
    <dgm:pt modelId="{360FD268-44F5-401B-A3DA-D4C1E031AB96}" type="pres">
      <dgm:prSet presAssocID="{EE6795BD-24BF-41D0-92DE-C4206E86893C}" presName="circle2" presStyleLbl="node1" presStyleIdx="1" presStyleCnt="5"/>
      <dgm:spPr/>
      <dgm:t>
        <a:bodyPr/>
        <a:lstStyle/>
        <a:p>
          <a:endParaRPr lang="en-US"/>
        </a:p>
      </dgm:t>
    </dgm:pt>
    <dgm:pt modelId="{6F9DAB0E-DCCC-4FC3-B629-52E0EFDA8248}" type="pres">
      <dgm:prSet presAssocID="{EE6795BD-24BF-41D0-92DE-C4206E86893C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6F7FB-1460-47F5-811A-EFE266F9C6B1}" type="pres">
      <dgm:prSet presAssocID="{EE6795BD-24BF-41D0-92DE-C4206E86893C}" presName="comp3" presStyleCnt="0"/>
      <dgm:spPr/>
    </dgm:pt>
    <dgm:pt modelId="{F0063A3A-ACC8-4922-A4DE-57971EAC6567}" type="pres">
      <dgm:prSet presAssocID="{EE6795BD-24BF-41D0-92DE-C4206E86893C}" presName="circle3" presStyleLbl="node1" presStyleIdx="2" presStyleCnt="5"/>
      <dgm:spPr/>
      <dgm:t>
        <a:bodyPr/>
        <a:lstStyle/>
        <a:p>
          <a:endParaRPr lang="en-US"/>
        </a:p>
      </dgm:t>
    </dgm:pt>
    <dgm:pt modelId="{39331BBE-C3F1-4E69-9025-B29C6CD3800B}" type="pres">
      <dgm:prSet presAssocID="{EE6795BD-24BF-41D0-92DE-C4206E86893C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B4EDD-675C-4447-ABCC-3C11F3A0845E}" type="pres">
      <dgm:prSet presAssocID="{EE6795BD-24BF-41D0-92DE-C4206E86893C}" presName="comp4" presStyleCnt="0"/>
      <dgm:spPr/>
    </dgm:pt>
    <dgm:pt modelId="{4639ADD2-085C-4A4F-AAD0-6713E92613E4}" type="pres">
      <dgm:prSet presAssocID="{EE6795BD-24BF-41D0-92DE-C4206E86893C}" presName="circle4" presStyleLbl="node1" presStyleIdx="3" presStyleCnt="5"/>
      <dgm:spPr/>
      <dgm:t>
        <a:bodyPr/>
        <a:lstStyle/>
        <a:p>
          <a:endParaRPr lang="en-US"/>
        </a:p>
      </dgm:t>
    </dgm:pt>
    <dgm:pt modelId="{A44825F4-7348-4245-A9A6-54897EA7650E}" type="pres">
      <dgm:prSet presAssocID="{EE6795BD-24BF-41D0-92DE-C4206E86893C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24C40-47F5-4EFF-8277-72099B4D27C1}" type="pres">
      <dgm:prSet presAssocID="{EE6795BD-24BF-41D0-92DE-C4206E86893C}" presName="comp5" presStyleCnt="0"/>
      <dgm:spPr/>
    </dgm:pt>
    <dgm:pt modelId="{F37D32D5-73D3-45DD-9161-DAB22AFFD8DE}" type="pres">
      <dgm:prSet presAssocID="{EE6795BD-24BF-41D0-92DE-C4206E86893C}" presName="circle5" presStyleLbl="node1" presStyleIdx="4" presStyleCnt="5"/>
      <dgm:spPr/>
      <dgm:t>
        <a:bodyPr/>
        <a:lstStyle/>
        <a:p>
          <a:endParaRPr lang="en-US"/>
        </a:p>
      </dgm:t>
    </dgm:pt>
    <dgm:pt modelId="{075332F9-9F64-46B8-A69D-0BED8CB725E0}" type="pres">
      <dgm:prSet presAssocID="{EE6795BD-24BF-41D0-92DE-C4206E86893C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56B83-5A32-4A32-90A3-F1DEE75E0CCC}" type="presOf" srcId="{8A51F7D2-4CC7-4572-A7E1-16C88B393DFE}" destId="{48696B8B-F1BB-4A49-B9C2-F9D91BAC7811}" srcOrd="1" destOrd="0" presId="urn:microsoft.com/office/officeart/2005/8/layout/venn2"/>
    <dgm:cxn modelId="{553618D7-64A6-4F0C-B2A3-84542EE50803}" srcId="{EE6795BD-24BF-41D0-92DE-C4206E86893C}" destId="{6170C20C-D53A-4F17-926C-E14DDEAFDDA7}" srcOrd="1" destOrd="0" parTransId="{751DC1C1-D119-4026-9961-5C4D59916BD0}" sibTransId="{3BD1E58A-2A0F-44B3-941F-2F80EC3CA03D}"/>
    <dgm:cxn modelId="{42463EA4-9642-4C73-90EA-26C3EF4CF1DA}" type="presOf" srcId="{8A51F7D2-4CC7-4572-A7E1-16C88B393DFE}" destId="{E32A021E-8EE4-47C5-93B1-805AE40336E4}" srcOrd="0" destOrd="0" presId="urn:microsoft.com/office/officeart/2005/8/layout/venn2"/>
    <dgm:cxn modelId="{05B22562-26C2-4AF0-B786-400C91DFCB72}" type="presOf" srcId="{E1F2866B-755E-412D-84E5-E5716D01A0D2}" destId="{F37D32D5-73D3-45DD-9161-DAB22AFFD8DE}" srcOrd="0" destOrd="0" presId="urn:microsoft.com/office/officeart/2005/8/layout/venn2"/>
    <dgm:cxn modelId="{2355837F-A8BD-446D-98B9-DF360C8596B3}" type="presOf" srcId="{EE6795BD-24BF-41D0-92DE-C4206E86893C}" destId="{8842F65A-A630-4588-AA4D-ADBF7202009B}" srcOrd="0" destOrd="0" presId="urn:microsoft.com/office/officeart/2005/8/layout/venn2"/>
    <dgm:cxn modelId="{FCCCA9DB-41B6-42EE-8336-BB186E3BF632}" type="presOf" srcId="{6170C20C-D53A-4F17-926C-E14DDEAFDDA7}" destId="{6F9DAB0E-DCCC-4FC3-B629-52E0EFDA8248}" srcOrd="1" destOrd="0" presId="urn:microsoft.com/office/officeart/2005/8/layout/venn2"/>
    <dgm:cxn modelId="{486181A0-621E-4D41-A05C-96F04E278EF0}" type="presOf" srcId="{B9E6E05D-C181-48B3-BC51-876D574A6D43}" destId="{F0063A3A-ACC8-4922-A4DE-57971EAC6567}" srcOrd="0" destOrd="0" presId="urn:microsoft.com/office/officeart/2005/8/layout/venn2"/>
    <dgm:cxn modelId="{3AD05BB0-23EB-4853-B655-E5C831733D8C}" srcId="{EE6795BD-24BF-41D0-92DE-C4206E86893C}" destId="{E1F2866B-755E-412D-84E5-E5716D01A0D2}" srcOrd="4" destOrd="0" parTransId="{C5A8AEA1-2C9C-4755-9273-6E981F127D0E}" sibTransId="{F0791FD4-8275-40D1-91E6-C0CAD5836875}"/>
    <dgm:cxn modelId="{0C97BC97-4B9E-4A32-A908-2419E773FDA2}" type="presOf" srcId="{BF8BAE4F-D1E1-43EE-893B-EA924502B55E}" destId="{A44825F4-7348-4245-A9A6-54897EA7650E}" srcOrd="1" destOrd="0" presId="urn:microsoft.com/office/officeart/2005/8/layout/venn2"/>
    <dgm:cxn modelId="{3ECC7CD4-2A7D-4DC0-A80D-3F990B71923E}" type="presOf" srcId="{E1F2866B-755E-412D-84E5-E5716D01A0D2}" destId="{075332F9-9F64-46B8-A69D-0BED8CB725E0}" srcOrd="1" destOrd="0" presId="urn:microsoft.com/office/officeart/2005/8/layout/venn2"/>
    <dgm:cxn modelId="{2DF4BDDE-A611-4A00-8294-C9BC12E3D35A}" type="presOf" srcId="{BF8BAE4F-D1E1-43EE-893B-EA924502B55E}" destId="{4639ADD2-085C-4A4F-AAD0-6713E92613E4}" srcOrd="0" destOrd="0" presId="urn:microsoft.com/office/officeart/2005/8/layout/venn2"/>
    <dgm:cxn modelId="{9D5B7D0C-36A0-4F8C-9B63-95007A2943D9}" srcId="{EE6795BD-24BF-41D0-92DE-C4206E86893C}" destId="{BF8BAE4F-D1E1-43EE-893B-EA924502B55E}" srcOrd="3" destOrd="0" parTransId="{93AE9FEE-5569-4A69-9A1E-967C31F8879F}" sibTransId="{8F5CCE66-F1AF-4268-BBB3-D6CA3213234E}"/>
    <dgm:cxn modelId="{EC191DA1-624E-4A6B-8DBC-2BD1F30046D1}" srcId="{EE6795BD-24BF-41D0-92DE-C4206E86893C}" destId="{B9E6E05D-C181-48B3-BC51-876D574A6D43}" srcOrd="2" destOrd="0" parTransId="{4F75C2B1-531D-4DA4-B813-F91012A4A28D}" sibTransId="{119B1724-63BC-40AE-8CDE-AF17A341D185}"/>
    <dgm:cxn modelId="{B2F61A0C-2F11-4A07-A98C-19C119B48199}" srcId="{EE6795BD-24BF-41D0-92DE-C4206E86893C}" destId="{8A51F7D2-4CC7-4572-A7E1-16C88B393DFE}" srcOrd="0" destOrd="0" parTransId="{18F5D53F-CE26-4EE3-8295-23C3E83A9197}" sibTransId="{E84FFB39-295F-4838-985E-04DA454131F8}"/>
    <dgm:cxn modelId="{CE6AAF6C-70B8-4603-9933-1BCF4CDA66FA}" type="presOf" srcId="{6170C20C-D53A-4F17-926C-E14DDEAFDDA7}" destId="{360FD268-44F5-401B-A3DA-D4C1E031AB96}" srcOrd="0" destOrd="0" presId="urn:microsoft.com/office/officeart/2005/8/layout/venn2"/>
    <dgm:cxn modelId="{DC4EA289-F674-4262-A7C0-99FC78A13B68}" type="presOf" srcId="{B9E6E05D-C181-48B3-BC51-876D574A6D43}" destId="{39331BBE-C3F1-4E69-9025-B29C6CD3800B}" srcOrd="1" destOrd="0" presId="urn:microsoft.com/office/officeart/2005/8/layout/venn2"/>
    <dgm:cxn modelId="{F7A5A661-CC40-481E-B72E-3253B80AF374}" type="presParOf" srcId="{8842F65A-A630-4588-AA4D-ADBF7202009B}" destId="{1D0D7A7F-AA8A-4EDF-985A-999C0F189DCE}" srcOrd="0" destOrd="0" presId="urn:microsoft.com/office/officeart/2005/8/layout/venn2"/>
    <dgm:cxn modelId="{68E657D0-EB18-41BD-B889-0D6BDA3C2F3E}" type="presParOf" srcId="{1D0D7A7F-AA8A-4EDF-985A-999C0F189DCE}" destId="{E32A021E-8EE4-47C5-93B1-805AE40336E4}" srcOrd="0" destOrd="0" presId="urn:microsoft.com/office/officeart/2005/8/layout/venn2"/>
    <dgm:cxn modelId="{3713ADFB-777E-47D4-8AD9-9D509B1F2D72}" type="presParOf" srcId="{1D0D7A7F-AA8A-4EDF-985A-999C0F189DCE}" destId="{48696B8B-F1BB-4A49-B9C2-F9D91BAC7811}" srcOrd="1" destOrd="0" presId="urn:microsoft.com/office/officeart/2005/8/layout/venn2"/>
    <dgm:cxn modelId="{D33B449F-50AB-41F9-8A99-B5920D8FAA1C}" type="presParOf" srcId="{8842F65A-A630-4588-AA4D-ADBF7202009B}" destId="{F9D4D616-1401-4860-88EC-868B46706524}" srcOrd="1" destOrd="0" presId="urn:microsoft.com/office/officeart/2005/8/layout/venn2"/>
    <dgm:cxn modelId="{E13B7FAA-67F0-4B3D-BD19-32DCF5340A9E}" type="presParOf" srcId="{F9D4D616-1401-4860-88EC-868B46706524}" destId="{360FD268-44F5-401B-A3DA-D4C1E031AB96}" srcOrd="0" destOrd="0" presId="urn:microsoft.com/office/officeart/2005/8/layout/venn2"/>
    <dgm:cxn modelId="{DDBEA20B-BAB4-462A-BEF6-01DB6B40493B}" type="presParOf" srcId="{F9D4D616-1401-4860-88EC-868B46706524}" destId="{6F9DAB0E-DCCC-4FC3-B629-52E0EFDA8248}" srcOrd="1" destOrd="0" presId="urn:microsoft.com/office/officeart/2005/8/layout/venn2"/>
    <dgm:cxn modelId="{46051936-E69B-41B7-AA15-3616FF122B7E}" type="presParOf" srcId="{8842F65A-A630-4588-AA4D-ADBF7202009B}" destId="{D1E6F7FB-1460-47F5-811A-EFE266F9C6B1}" srcOrd="2" destOrd="0" presId="urn:microsoft.com/office/officeart/2005/8/layout/venn2"/>
    <dgm:cxn modelId="{E3EE5281-D1F6-4F56-BCDC-39FF1BA90DD4}" type="presParOf" srcId="{D1E6F7FB-1460-47F5-811A-EFE266F9C6B1}" destId="{F0063A3A-ACC8-4922-A4DE-57971EAC6567}" srcOrd="0" destOrd="0" presId="urn:microsoft.com/office/officeart/2005/8/layout/venn2"/>
    <dgm:cxn modelId="{D78016BE-D9E5-4431-B5E1-8BC678CA5EC3}" type="presParOf" srcId="{D1E6F7FB-1460-47F5-811A-EFE266F9C6B1}" destId="{39331BBE-C3F1-4E69-9025-B29C6CD3800B}" srcOrd="1" destOrd="0" presId="urn:microsoft.com/office/officeart/2005/8/layout/venn2"/>
    <dgm:cxn modelId="{537605BC-663D-468D-922E-DEE6604A9310}" type="presParOf" srcId="{8842F65A-A630-4588-AA4D-ADBF7202009B}" destId="{203B4EDD-675C-4447-ABCC-3C11F3A0845E}" srcOrd="3" destOrd="0" presId="urn:microsoft.com/office/officeart/2005/8/layout/venn2"/>
    <dgm:cxn modelId="{7E7D0551-C62B-4956-B055-31FACDAC555C}" type="presParOf" srcId="{203B4EDD-675C-4447-ABCC-3C11F3A0845E}" destId="{4639ADD2-085C-4A4F-AAD0-6713E92613E4}" srcOrd="0" destOrd="0" presId="urn:microsoft.com/office/officeart/2005/8/layout/venn2"/>
    <dgm:cxn modelId="{E56B6798-F944-45B4-8662-AFBDE073BAD4}" type="presParOf" srcId="{203B4EDD-675C-4447-ABCC-3C11F3A0845E}" destId="{A44825F4-7348-4245-A9A6-54897EA7650E}" srcOrd="1" destOrd="0" presId="urn:microsoft.com/office/officeart/2005/8/layout/venn2"/>
    <dgm:cxn modelId="{47331246-002E-426D-86CA-D9DE83307A6F}" type="presParOf" srcId="{8842F65A-A630-4588-AA4D-ADBF7202009B}" destId="{09D24C40-47F5-4EFF-8277-72099B4D27C1}" srcOrd="4" destOrd="0" presId="urn:microsoft.com/office/officeart/2005/8/layout/venn2"/>
    <dgm:cxn modelId="{58523E7C-C70D-4675-A98D-7603D833D013}" type="presParOf" srcId="{09D24C40-47F5-4EFF-8277-72099B4D27C1}" destId="{F37D32D5-73D3-45DD-9161-DAB22AFFD8DE}" srcOrd="0" destOrd="0" presId="urn:microsoft.com/office/officeart/2005/8/layout/venn2"/>
    <dgm:cxn modelId="{FE6CFFE1-B221-48BF-9823-6628317977FD}" type="presParOf" srcId="{09D24C40-47F5-4EFF-8277-72099B4D27C1}" destId="{075332F9-9F64-46B8-A69D-0BED8CB725E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/>
      <dgm:spPr/>
      <dgm:t>
        <a:bodyPr/>
        <a:lstStyle/>
        <a:p>
          <a:r>
            <a:rPr lang="en-US" smtClean="0"/>
            <a:t>Higher abstractions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6CA17825-63DB-48F7-8E74-C8E06C42F402}">
      <dgm:prSet/>
      <dgm:spPr/>
      <dgm:t>
        <a:bodyPr/>
        <a:lstStyle/>
        <a:p>
          <a:r>
            <a:rPr lang="en-US" smtClean="0"/>
            <a:t>Avoid redundancy</a:t>
          </a:r>
        </a:p>
      </dgm:t>
    </dgm:pt>
    <dgm:pt modelId="{264BE757-78AA-43CC-A0F2-B7170D32030B}" type="parTrans" cxnId="{79F69C10-5804-415C-B797-2C6207289701}">
      <dgm:prSet/>
      <dgm:spPr/>
      <dgm:t>
        <a:bodyPr/>
        <a:lstStyle/>
        <a:p>
          <a:endParaRPr lang="en-US"/>
        </a:p>
      </dgm:t>
    </dgm:pt>
    <dgm:pt modelId="{57B10A49-6813-49A6-97E3-E2EBC955892A}" type="sibTrans" cxnId="{79F69C10-5804-415C-B797-2C6207289701}">
      <dgm:prSet/>
      <dgm:spPr/>
      <dgm:t>
        <a:bodyPr/>
        <a:lstStyle/>
        <a:p>
          <a:endParaRPr lang="en-US"/>
        </a:p>
      </dgm:t>
    </dgm:pt>
    <dgm:pt modelId="{825F573A-AC99-439C-A88E-5E2E5B605F6F}">
      <dgm:prSet/>
      <dgm:spPr/>
      <dgm:t>
        <a:bodyPr/>
        <a:lstStyle/>
        <a:p>
          <a:r>
            <a:rPr lang="en-US" smtClean="0"/>
            <a:t>Separation of concerns</a:t>
          </a:r>
        </a:p>
      </dgm:t>
    </dgm:pt>
    <dgm:pt modelId="{D2576092-CC2F-4DA4-BF2E-4B4DDD222B27}" type="parTrans" cxnId="{91A4D844-4131-4B21-ADAE-6C361303BCAD}">
      <dgm:prSet/>
      <dgm:spPr/>
      <dgm:t>
        <a:bodyPr/>
        <a:lstStyle/>
        <a:p>
          <a:endParaRPr lang="en-US"/>
        </a:p>
      </dgm:t>
    </dgm:pt>
    <dgm:pt modelId="{BAD7821E-6066-40F8-8C45-6ACB8B39FD47}" type="sibTrans" cxnId="{91A4D844-4131-4B21-ADAE-6C361303BCAD}">
      <dgm:prSet/>
      <dgm:spPr/>
      <dgm:t>
        <a:bodyPr/>
        <a:lstStyle/>
        <a:p>
          <a:endParaRPr lang="en-US"/>
        </a:p>
      </dgm:t>
    </dgm:pt>
    <dgm:pt modelId="{5D5BE152-87A5-452D-844C-34DBD2DF4263}">
      <dgm:prSet/>
      <dgm:spPr/>
      <dgm:t>
        <a:bodyPr/>
        <a:lstStyle/>
        <a:p>
          <a:r>
            <a:rPr lang="en-US" smtClean="0"/>
            <a:t>Use domain concepts</a:t>
          </a:r>
        </a:p>
      </dgm:t>
    </dgm:pt>
    <dgm:pt modelId="{D0BEDA8D-1803-4094-9ACC-01077A3ABBFD}" type="parTrans" cxnId="{7662F5D8-D4D6-45BF-B9D7-5E9716902CF4}">
      <dgm:prSet/>
      <dgm:spPr/>
      <dgm:t>
        <a:bodyPr/>
        <a:lstStyle/>
        <a:p>
          <a:endParaRPr lang="en-US"/>
        </a:p>
      </dgm:t>
    </dgm:pt>
    <dgm:pt modelId="{B189C553-6F0C-4D29-BD6E-DB39FAE022BE}" type="sibTrans" cxnId="{7662F5D8-D4D6-45BF-B9D7-5E9716902CF4}">
      <dgm:prSet/>
      <dgm:spPr/>
      <dgm:t>
        <a:bodyPr/>
        <a:lstStyle/>
        <a:p>
          <a:endParaRPr lang="en-US"/>
        </a:p>
      </dgm:t>
    </dgm:pt>
    <dgm:pt modelId="{59C352AB-1B18-4DAE-985D-8160380DEEBA}" type="pres">
      <dgm:prSet presAssocID="{F4B8F816-E24B-4375-9192-A816EF7058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4C3E5-5E21-45A2-9754-29D645B041C9}" type="pres">
      <dgm:prSet presAssocID="{B04F54B4-18D0-46A6-852C-7B2D5EC1E7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3841-D47D-489C-92B5-5467D6EE6D91}" type="pres">
      <dgm:prSet presAssocID="{A7675231-99AF-498E-9EE6-F74CDE31A07B}" presName="sibTrans" presStyleCnt="0"/>
      <dgm:spPr/>
    </dgm:pt>
    <dgm:pt modelId="{6BE9D081-3251-4177-9395-835060F73BD1}" type="pres">
      <dgm:prSet presAssocID="{6CA17825-63DB-48F7-8E74-C8E06C42F4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AC1-A554-4F47-B4AF-3EA5FAD2151A}" type="pres">
      <dgm:prSet presAssocID="{57B10A49-6813-49A6-97E3-E2EBC955892A}" presName="sibTrans" presStyleCnt="0"/>
      <dgm:spPr/>
    </dgm:pt>
    <dgm:pt modelId="{56E388CB-3EBC-43F8-AF22-D599DAD73555}" type="pres">
      <dgm:prSet presAssocID="{825F573A-AC99-439C-A88E-5E2E5B605F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CEA0-9F42-4F97-B6A0-E03E3F6D4F6A}" type="pres">
      <dgm:prSet presAssocID="{BAD7821E-6066-40F8-8C45-6ACB8B39FD47}" presName="sibTrans" presStyleCnt="0"/>
      <dgm:spPr/>
    </dgm:pt>
    <dgm:pt modelId="{F5B34633-AA73-4011-9145-F42F09D5701D}" type="pres">
      <dgm:prSet presAssocID="{5D5BE152-87A5-452D-844C-34DBD2DF42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61203-40C6-4561-A7C9-210E833E0933}" type="presOf" srcId="{6CA17825-63DB-48F7-8E74-C8E06C42F402}" destId="{6BE9D081-3251-4177-9395-835060F73BD1}" srcOrd="0" destOrd="0" presId="urn:microsoft.com/office/officeart/2005/8/layout/default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18414B33-0B04-428A-BD63-8201A4CDB9EC}" type="presOf" srcId="{5D5BE152-87A5-452D-844C-34DBD2DF4263}" destId="{F5B34633-AA73-4011-9145-F42F09D5701D}" srcOrd="0" destOrd="0" presId="urn:microsoft.com/office/officeart/2005/8/layout/default"/>
    <dgm:cxn modelId="{79F69C10-5804-415C-B797-2C6207289701}" srcId="{F4B8F816-E24B-4375-9192-A816EF7058A3}" destId="{6CA17825-63DB-48F7-8E74-C8E06C42F402}" srcOrd="1" destOrd="0" parTransId="{264BE757-78AA-43CC-A0F2-B7170D32030B}" sibTransId="{57B10A49-6813-49A6-97E3-E2EBC955892A}"/>
    <dgm:cxn modelId="{80741F2D-AA53-40F0-B3A6-B95A69B0B8F0}" type="presOf" srcId="{F4B8F816-E24B-4375-9192-A816EF7058A3}" destId="{59C352AB-1B18-4DAE-985D-8160380DEEBA}" srcOrd="0" destOrd="0" presId="urn:microsoft.com/office/officeart/2005/8/layout/default"/>
    <dgm:cxn modelId="{7F06E614-4FDE-49D2-B8FB-9010CBE93110}" type="presOf" srcId="{825F573A-AC99-439C-A88E-5E2E5B605F6F}" destId="{56E388CB-3EBC-43F8-AF22-D599DAD73555}" srcOrd="0" destOrd="0" presId="urn:microsoft.com/office/officeart/2005/8/layout/default"/>
    <dgm:cxn modelId="{7662F5D8-D4D6-45BF-B9D7-5E9716902CF4}" srcId="{F4B8F816-E24B-4375-9192-A816EF7058A3}" destId="{5D5BE152-87A5-452D-844C-34DBD2DF4263}" srcOrd="3" destOrd="0" parTransId="{D0BEDA8D-1803-4094-9ACC-01077A3ABBFD}" sibTransId="{B189C553-6F0C-4D29-BD6E-DB39FAE022BE}"/>
    <dgm:cxn modelId="{3FC463A8-D184-422B-ABE3-EFA5E336BBC9}" type="presOf" srcId="{B04F54B4-18D0-46A6-852C-7B2D5EC1E744}" destId="{8C94C3E5-5E21-45A2-9754-29D645B041C9}" srcOrd="0" destOrd="0" presId="urn:microsoft.com/office/officeart/2005/8/layout/default"/>
    <dgm:cxn modelId="{91A4D844-4131-4B21-ADAE-6C361303BCAD}" srcId="{F4B8F816-E24B-4375-9192-A816EF7058A3}" destId="{825F573A-AC99-439C-A88E-5E2E5B605F6F}" srcOrd="2" destOrd="0" parTransId="{D2576092-CC2F-4DA4-BF2E-4B4DDD222B27}" sibTransId="{BAD7821E-6066-40F8-8C45-6ACB8B39FD47}"/>
    <dgm:cxn modelId="{4AFF3C01-1600-4AA2-9266-F462FC8BD7EF}" type="presParOf" srcId="{59C352AB-1B18-4DAE-985D-8160380DEEBA}" destId="{8C94C3E5-5E21-45A2-9754-29D645B041C9}" srcOrd="0" destOrd="0" presId="urn:microsoft.com/office/officeart/2005/8/layout/default"/>
    <dgm:cxn modelId="{7D848903-8F12-4E15-9528-9CAF2A947058}" type="presParOf" srcId="{59C352AB-1B18-4DAE-985D-8160380DEEBA}" destId="{03193841-D47D-489C-92B5-5467D6EE6D91}" srcOrd="1" destOrd="0" presId="urn:microsoft.com/office/officeart/2005/8/layout/default"/>
    <dgm:cxn modelId="{BDEDB066-94CB-4B9A-ABA2-D2104DA901DB}" type="presParOf" srcId="{59C352AB-1B18-4DAE-985D-8160380DEEBA}" destId="{6BE9D081-3251-4177-9395-835060F73BD1}" srcOrd="2" destOrd="0" presId="urn:microsoft.com/office/officeart/2005/8/layout/default"/>
    <dgm:cxn modelId="{1FC89EB6-A5AF-4C5A-B820-2DB88927A607}" type="presParOf" srcId="{59C352AB-1B18-4DAE-985D-8160380DEEBA}" destId="{B28C9AC1-A554-4F47-B4AF-3EA5FAD2151A}" srcOrd="3" destOrd="0" presId="urn:microsoft.com/office/officeart/2005/8/layout/default"/>
    <dgm:cxn modelId="{313A94B6-AD1D-4C4E-BF96-DC088EEE4FDA}" type="presParOf" srcId="{59C352AB-1B18-4DAE-985D-8160380DEEBA}" destId="{56E388CB-3EBC-43F8-AF22-D599DAD73555}" srcOrd="4" destOrd="0" presId="urn:microsoft.com/office/officeart/2005/8/layout/default"/>
    <dgm:cxn modelId="{46C90215-3B32-4632-A894-9854CCE99C56}" type="presParOf" srcId="{59C352AB-1B18-4DAE-985D-8160380DEEBA}" destId="{3AB3CEA0-9F42-4F97-B6A0-E03E3F6D4F6A}" srcOrd="5" destOrd="0" presId="urn:microsoft.com/office/officeart/2005/8/layout/default"/>
    <dgm:cxn modelId="{6D6C016D-9BC6-4254-B7E0-34DFA99F1523}" type="presParOf" srcId="{59C352AB-1B18-4DAE-985D-8160380DEEBA}" destId="{F5B34633-AA73-4011-9145-F42F09D570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B8F816-E24B-4375-9192-A816EF7058A3}" type="doc">
      <dgm:prSet loTypeId="urn:microsoft.com/office/officeart/2005/8/layout/radial5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4F54B4-18D0-46A6-852C-7B2D5EC1E744}">
      <dgm:prSet phldrT="[Text]"/>
      <dgm:spPr/>
      <dgm:t>
        <a:bodyPr/>
        <a:lstStyle/>
        <a:p>
          <a:r>
            <a:rPr lang="en-US" smtClean="0"/>
            <a:t>Benefits</a:t>
          </a:r>
          <a:endParaRPr lang="en-US"/>
        </a:p>
      </dgm:t>
    </dgm:pt>
    <dgm:pt modelId="{64EA206A-85DF-4796-B551-3BBB81764E7B}" type="parTrans" cxnId="{19FFBDFF-12B0-4AEA-BF92-9522EB7A56D7}">
      <dgm:prSet/>
      <dgm:spPr/>
      <dgm:t>
        <a:bodyPr/>
        <a:lstStyle/>
        <a:p>
          <a:endParaRPr lang="en-US"/>
        </a:p>
      </dgm:t>
    </dgm:pt>
    <dgm:pt modelId="{A7675231-99AF-498E-9EE6-F74CDE31A07B}" type="sibTrans" cxnId="{19FFBDFF-12B0-4AEA-BF92-9522EB7A56D7}">
      <dgm:prSet/>
      <dgm:spPr/>
      <dgm:t>
        <a:bodyPr/>
        <a:lstStyle/>
        <a:p>
          <a:endParaRPr lang="en-US"/>
        </a:p>
      </dgm:t>
    </dgm:pt>
    <dgm:pt modelId="{740A7BFB-8691-4767-B339-761BF66C98FE}">
      <dgm:prSet phldrT="[Text]" custT="1"/>
      <dgm:spPr/>
      <dgm:t>
        <a:bodyPr/>
        <a:lstStyle/>
        <a:p>
          <a:r>
            <a:rPr lang="es-ES_tradnl" sz="1600" smtClean="0"/>
            <a:t>Quality</a:t>
          </a:r>
          <a:endParaRPr lang="en-US" sz="1000"/>
        </a:p>
      </dgm:t>
    </dgm:pt>
    <dgm:pt modelId="{201EAB5C-C7FF-4315-8811-C7A6E76CC2C7}" type="parTrans" cxnId="{717C6303-1A41-4908-BEC2-F32218600E64}">
      <dgm:prSet/>
      <dgm:spPr/>
      <dgm:t>
        <a:bodyPr/>
        <a:lstStyle/>
        <a:p>
          <a:endParaRPr lang="en-US"/>
        </a:p>
      </dgm:t>
    </dgm:pt>
    <dgm:pt modelId="{6C81F8A0-5B68-4D38-9410-A5C4931BDA05}" type="sibTrans" cxnId="{717C6303-1A41-4908-BEC2-F32218600E64}">
      <dgm:prSet/>
      <dgm:spPr/>
      <dgm:t>
        <a:bodyPr/>
        <a:lstStyle/>
        <a:p>
          <a:endParaRPr lang="en-US"/>
        </a:p>
      </dgm:t>
    </dgm:pt>
    <dgm:pt modelId="{4237D509-C353-4CDC-9C39-03950F9E5858}">
      <dgm:prSet phldrT="[Text]" custT="1"/>
      <dgm:spPr/>
      <dgm:t>
        <a:bodyPr/>
        <a:lstStyle/>
        <a:p>
          <a:r>
            <a:rPr lang="es-ES_tradnl" sz="1600" smtClean="0"/>
            <a:t>V&amp;V</a:t>
          </a:r>
          <a:endParaRPr lang="en-US" sz="1600"/>
        </a:p>
      </dgm:t>
    </dgm:pt>
    <dgm:pt modelId="{26F0099D-4716-4F6E-AEF9-612DFAF354EA}" type="parTrans" cxnId="{BD760D55-6EA7-4E90-80F1-A988D0E5CD00}">
      <dgm:prSet/>
      <dgm:spPr/>
      <dgm:t>
        <a:bodyPr/>
        <a:lstStyle/>
        <a:p>
          <a:endParaRPr lang="en-US"/>
        </a:p>
      </dgm:t>
    </dgm:pt>
    <dgm:pt modelId="{A21267B3-2A5D-495D-B78B-CE9F9A700E64}" type="sibTrans" cxnId="{BD760D55-6EA7-4E90-80F1-A988D0E5CD00}">
      <dgm:prSet/>
      <dgm:spPr/>
      <dgm:t>
        <a:bodyPr/>
        <a:lstStyle/>
        <a:p>
          <a:endParaRPr lang="en-US"/>
        </a:p>
      </dgm:t>
    </dgm:pt>
    <dgm:pt modelId="{280D7438-4807-4A64-B701-D6B050A8B7DB}">
      <dgm:prSet phldrT="[Text]" custT="1"/>
      <dgm:spPr/>
      <dgm:t>
        <a:bodyPr/>
        <a:lstStyle/>
        <a:p>
          <a:r>
            <a:rPr lang="es-ES_tradnl" sz="1000" smtClean="0"/>
            <a:t>Communication</a:t>
          </a:r>
          <a:endParaRPr lang="en-US" sz="1000"/>
        </a:p>
      </dgm:t>
    </dgm:pt>
    <dgm:pt modelId="{A861CD14-AD3A-4CA7-8AD5-8802DEF9A7FA}" type="parTrans" cxnId="{1A794CE9-484B-4C31-AE6F-B186BF6A0A13}">
      <dgm:prSet/>
      <dgm:spPr/>
      <dgm:t>
        <a:bodyPr/>
        <a:lstStyle/>
        <a:p>
          <a:endParaRPr lang="en-US"/>
        </a:p>
      </dgm:t>
    </dgm:pt>
    <dgm:pt modelId="{5F3EDDF2-0473-4278-BFAE-E6ABB2648733}" type="sibTrans" cxnId="{1A794CE9-484B-4C31-AE6F-B186BF6A0A13}">
      <dgm:prSet/>
      <dgm:spPr/>
      <dgm:t>
        <a:bodyPr/>
        <a:lstStyle/>
        <a:p>
          <a:endParaRPr lang="en-US"/>
        </a:p>
      </dgm:t>
    </dgm:pt>
    <dgm:pt modelId="{2DCAD30C-9648-4814-9F75-33E576A9542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400" smtClean="0"/>
            <a:t>Domain Expert</a:t>
          </a:r>
          <a:endParaRPr lang="en-US" sz="1400"/>
        </a:p>
      </dgm:t>
    </dgm:pt>
    <dgm:pt modelId="{D994031D-C6F0-4065-A3CE-D7192A084E1E}" type="parTrans" cxnId="{21EBB246-D7B3-4C8D-9350-C21C67F872E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F892C41-2359-41B2-99EB-745894D381C8}" type="sibTrans" cxnId="{21EBB246-D7B3-4C8D-9350-C21C67F872E2}">
      <dgm:prSet/>
      <dgm:spPr/>
      <dgm:t>
        <a:bodyPr/>
        <a:lstStyle/>
        <a:p>
          <a:endParaRPr lang="en-US"/>
        </a:p>
      </dgm:t>
    </dgm:pt>
    <dgm:pt modelId="{59DF9B6D-B763-4149-95EF-5C1A3508E56B}">
      <dgm:prSet phldrT="[Text]" custT="1"/>
      <dgm:spPr/>
      <dgm:t>
        <a:bodyPr/>
        <a:lstStyle/>
        <a:p>
          <a:r>
            <a:rPr lang="es-ES_tradnl" sz="1400" smtClean="0"/>
            <a:t>No Overhead</a:t>
          </a:r>
          <a:endParaRPr lang="en-US" sz="1400"/>
        </a:p>
      </dgm:t>
    </dgm:pt>
    <dgm:pt modelId="{A303877F-B3D5-45BD-BD77-A8DFA33F69FB}" type="parTrans" cxnId="{900476CA-EEE8-4F5B-8982-411BE78F854B}">
      <dgm:prSet/>
      <dgm:spPr/>
      <dgm:t>
        <a:bodyPr/>
        <a:lstStyle/>
        <a:p>
          <a:endParaRPr lang="en-US"/>
        </a:p>
      </dgm:t>
    </dgm:pt>
    <dgm:pt modelId="{EAD28738-2B80-4133-A086-2B8242CD8E8D}" type="sibTrans" cxnId="{900476CA-EEE8-4F5B-8982-411BE78F854B}">
      <dgm:prSet/>
      <dgm:spPr/>
      <dgm:t>
        <a:bodyPr/>
        <a:lstStyle/>
        <a:p>
          <a:endParaRPr lang="en-US"/>
        </a:p>
      </dgm:t>
    </dgm:pt>
    <dgm:pt modelId="{FE2EB859-863B-422D-ABB7-102C53C4D757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200" smtClean="0"/>
            <a:t>Platform Independent</a:t>
          </a:r>
          <a:endParaRPr lang="en-US" sz="1200"/>
        </a:p>
      </dgm:t>
    </dgm:pt>
    <dgm:pt modelId="{9045CE17-739C-479A-8875-002EF0D33EAF}" type="parTrans" cxnId="{0CE08636-039C-4A0A-80F5-734EB8286B8E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82E59C0-E25E-4965-9A4F-0D9F3CBF30E8}" type="sibTrans" cxnId="{0CE08636-039C-4A0A-80F5-734EB8286B8E}">
      <dgm:prSet/>
      <dgm:spPr/>
      <dgm:t>
        <a:bodyPr/>
        <a:lstStyle/>
        <a:p>
          <a:endParaRPr lang="en-US"/>
        </a:p>
      </dgm:t>
    </dgm:pt>
    <dgm:pt modelId="{767CBC2D-7A42-4DBB-94D7-115AAD5D1D65}">
      <dgm:prSet phldrT="[Text]" custT="1"/>
      <dgm:spPr/>
      <dgm:t>
        <a:bodyPr/>
        <a:lstStyle/>
        <a:p>
          <a:r>
            <a:rPr lang="en-US" sz="1200" smtClean="0"/>
            <a:t>Productivity</a:t>
          </a:r>
          <a:endParaRPr lang="en-US" sz="1000"/>
        </a:p>
      </dgm:t>
    </dgm:pt>
    <dgm:pt modelId="{70052E32-12A1-4E5B-818A-FDEEFAA2BA13}" type="parTrans" cxnId="{23E6201B-D69E-49A8-960D-43A3C70F5673}">
      <dgm:prSet/>
      <dgm:spPr/>
      <dgm:t>
        <a:bodyPr/>
        <a:lstStyle/>
        <a:p>
          <a:endParaRPr lang="en-US"/>
        </a:p>
      </dgm:t>
    </dgm:pt>
    <dgm:pt modelId="{5F1BEBF0-6407-4991-8581-1A79D4853C27}" type="sibTrans" cxnId="{23E6201B-D69E-49A8-960D-43A3C70F5673}">
      <dgm:prSet/>
      <dgm:spPr/>
      <dgm:t>
        <a:bodyPr/>
        <a:lstStyle/>
        <a:p>
          <a:endParaRPr lang="en-US"/>
        </a:p>
      </dgm:t>
    </dgm:pt>
    <dgm:pt modelId="{73B8A059-73AC-40B2-B46D-58E028F324A5}" type="pres">
      <dgm:prSet presAssocID="{F4B8F816-E24B-4375-9192-A816EF7058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EA816-1106-4CE4-A57A-CB18578871C6}" type="pres">
      <dgm:prSet presAssocID="{B04F54B4-18D0-46A6-852C-7B2D5EC1E744}" presName="centerShape" presStyleLbl="node0" presStyleIdx="0" presStyleCnt="1"/>
      <dgm:spPr/>
      <dgm:t>
        <a:bodyPr/>
        <a:lstStyle/>
        <a:p>
          <a:endParaRPr lang="en-US"/>
        </a:p>
      </dgm:t>
    </dgm:pt>
    <dgm:pt modelId="{962D4FA5-0443-4801-9791-64C250904210}" type="pres">
      <dgm:prSet presAssocID="{70052E32-12A1-4E5B-818A-FDEEFAA2BA1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FDD5C04-C7ED-4A8E-9263-B5D3921FD651}" type="pres">
      <dgm:prSet presAssocID="{70052E32-12A1-4E5B-818A-FDEEFAA2BA1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99D437D-078D-4CE2-98F5-0216EF8214AE}" type="pres">
      <dgm:prSet presAssocID="{767CBC2D-7A42-4DBB-94D7-115AAD5D1D6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8420-496A-40CC-BF44-BB0287C3B71D}" type="pres">
      <dgm:prSet presAssocID="{201EAB5C-C7FF-4315-8811-C7A6E76CC2C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9FD0E0E-E570-40DF-8D13-25107A86278C}" type="pres">
      <dgm:prSet presAssocID="{201EAB5C-C7FF-4315-8811-C7A6E76CC2C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47BA6FC9-F5F2-4885-BE9E-A6DDC82FFB37}" type="pres">
      <dgm:prSet presAssocID="{740A7BFB-8691-4767-B339-761BF66C98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AB601-3535-4656-9950-F4AE6D580C17}" type="pres">
      <dgm:prSet presAssocID="{26F0099D-4716-4F6E-AEF9-612DFAF354E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052CE1AA-3DD0-4298-BC9E-CACCEC05084D}" type="pres">
      <dgm:prSet presAssocID="{26F0099D-4716-4F6E-AEF9-612DFAF354E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5724C60-9D97-4186-AB23-1980DC9540A4}" type="pres">
      <dgm:prSet presAssocID="{4237D509-C353-4CDC-9C39-03950F9E58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2FD66-4169-4EBC-A0C6-5E1430CC00B2}" type="pres">
      <dgm:prSet presAssocID="{A861CD14-AD3A-4CA7-8AD5-8802DEF9A7F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1DD8104B-C6F6-49D7-AC51-36550569896D}" type="pres">
      <dgm:prSet presAssocID="{A861CD14-AD3A-4CA7-8AD5-8802DEF9A7F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4090F7A-AF46-4B10-AA5A-6BC5034EA247}" type="pres">
      <dgm:prSet presAssocID="{280D7438-4807-4A64-B701-D6B050A8B7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6632-D2CB-493D-80D8-3F28DFE421F1}" type="pres">
      <dgm:prSet presAssocID="{D994031D-C6F0-4065-A3CE-D7192A084E1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C45F72C-B7A5-4D5A-AD0C-3F326E287AB1}" type="pres">
      <dgm:prSet presAssocID="{D994031D-C6F0-4065-A3CE-D7192A084E1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150A086-BBDC-4609-B3EF-655FBCE10CD7}" type="pres">
      <dgm:prSet presAssocID="{2DCAD30C-9648-4814-9F75-33E576A9542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25ECB-3FAE-41A7-ACD3-F9DA92ADD5B9}" type="pres">
      <dgm:prSet presAssocID="{A303877F-B3D5-45BD-BD77-A8DFA33F69FB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81016DF-F12C-4444-B526-5322F194EA66}" type="pres">
      <dgm:prSet presAssocID="{A303877F-B3D5-45BD-BD77-A8DFA33F69FB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FCCFF21-EDBB-451D-A66A-771E0AF393E5}" type="pres">
      <dgm:prSet presAssocID="{59DF9B6D-B763-4149-95EF-5C1A3508E56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07F66-02E2-4D28-9D12-E6147A1E4075}" type="pres">
      <dgm:prSet presAssocID="{9045CE17-739C-479A-8875-002EF0D33EA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F9D7488C-674A-43B8-990F-56BD60111442}" type="pres">
      <dgm:prSet presAssocID="{9045CE17-739C-479A-8875-002EF0D33EA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D488391-CD92-4D9D-8A71-DDB3EABDA41E}" type="pres">
      <dgm:prSet presAssocID="{FE2EB859-863B-422D-ABB7-102C53C4D75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75639-5C8B-4014-B059-71E0D165B5DF}" type="presOf" srcId="{59DF9B6D-B763-4149-95EF-5C1A3508E56B}" destId="{CFCCFF21-EDBB-451D-A66A-771E0AF393E5}" srcOrd="0" destOrd="0" presId="urn:microsoft.com/office/officeart/2005/8/layout/radial5"/>
    <dgm:cxn modelId="{432A1689-FA68-4DF6-B5ED-9CD9A4FE9D68}" type="presOf" srcId="{201EAB5C-C7FF-4315-8811-C7A6E76CC2C7}" destId="{5FC28420-496A-40CC-BF44-BB0287C3B71D}" srcOrd="0" destOrd="0" presId="urn:microsoft.com/office/officeart/2005/8/layout/radial5"/>
    <dgm:cxn modelId="{57E57B27-D67A-4143-9719-D32D1E5D8856}" type="presOf" srcId="{740A7BFB-8691-4767-B339-761BF66C98FE}" destId="{47BA6FC9-F5F2-4885-BE9E-A6DDC82FFB37}" srcOrd="0" destOrd="0" presId="urn:microsoft.com/office/officeart/2005/8/layout/radial5"/>
    <dgm:cxn modelId="{3A3B8C0B-5440-4E9E-925D-427A1E118D32}" type="presOf" srcId="{70052E32-12A1-4E5B-818A-FDEEFAA2BA13}" destId="{962D4FA5-0443-4801-9791-64C250904210}" srcOrd="0" destOrd="0" presId="urn:microsoft.com/office/officeart/2005/8/layout/radial5"/>
    <dgm:cxn modelId="{396DD686-0943-44C0-A625-AFC5F2115BCE}" type="presOf" srcId="{280D7438-4807-4A64-B701-D6B050A8B7DB}" destId="{94090F7A-AF46-4B10-AA5A-6BC5034EA247}" srcOrd="0" destOrd="0" presId="urn:microsoft.com/office/officeart/2005/8/layout/radial5"/>
    <dgm:cxn modelId="{AF838A1D-441D-419A-A70C-AD93173B0339}" type="presOf" srcId="{F4B8F816-E24B-4375-9192-A816EF7058A3}" destId="{73B8A059-73AC-40B2-B46D-58E028F324A5}" srcOrd="0" destOrd="0" presId="urn:microsoft.com/office/officeart/2005/8/layout/radial5"/>
    <dgm:cxn modelId="{F1643AF2-DB27-4F13-A8DB-95A986F870FA}" type="presOf" srcId="{A303877F-B3D5-45BD-BD77-A8DFA33F69FB}" destId="{881016DF-F12C-4444-B526-5322F194EA66}" srcOrd="1" destOrd="0" presId="urn:microsoft.com/office/officeart/2005/8/layout/radial5"/>
    <dgm:cxn modelId="{38E56084-0B90-4A57-BC8E-567029537A75}" type="presOf" srcId="{A861CD14-AD3A-4CA7-8AD5-8802DEF9A7FA}" destId="{1DD8104B-C6F6-49D7-AC51-36550569896D}" srcOrd="1" destOrd="0" presId="urn:microsoft.com/office/officeart/2005/8/layout/radial5"/>
    <dgm:cxn modelId="{BC4A2A1D-23C3-40B8-90AA-C6441C113215}" type="presOf" srcId="{B04F54B4-18D0-46A6-852C-7B2D5EC1E744}" destId="{CF0EA816-1106-4CE4-A57A-CB18578871C6}" srcOrd="0" destOrd="0" presId="urn:microsoft.com/office/officeart/2005/8/layout/radial5"/>
    <dgm:cxn modelId="{4D282428-127A-4B5F-BF62-E027568AC8D2}" type="presOf" srcId="{9045CE17-739C-479A-8875-002EF0D33EAF}" destId="{F9D7488C-674A-43B8-990F-56BD60111442}" srcOrd="1" destOrd="0" presId="urn:microsoft.com/office/officeart/2005/8/layout/radial5"/>
    <dgm:cxn modelId="{2D1A879F-C762-4BF4-AA9D-A6682BF7109C}" type="presOf" srcId="{70052E32-12A1-4E5B-818A-FDEEFAA2BA13}" destId="{8FDD5C04-C7ED-4A8E-9263-B5D3921FD651}" srcOrd="1" destOrd="0" presId="urn:microsoft.com/office/officeart/2005/8/layout/radial5"/>
    <dgm:cxn modelId="{0A03FBA2-E172-499D-8417-1F344BF22E23}" type="presOf" srcId="{A303877F-B3D5-45BD-BD77-A8DFA33F69FB}" destId="{E7725ECB-3FAE-41A7-ACD3-F9DA92ADD5B9}" srcOrd="0" destOrd="0" presId="urn:microsoft.com/office/officeart/2005/8/layout/radial5"/>
    <dgm:cxn modelId="{4BCCBD4E-4727-4986-98DD-F6FF897094D5}" type="presOf" srcId="{4237D509-C353-4CDC-9C39-03950F9E5858}" destId="{65724C60-9D97-4186-AB23-1980DC9540A4}" srcOrd="0" destOrd="0" presId="urn:microsoft.com/office/officeart/2005/8/layout/radial5"/>
    <dgm:cxn modelId="{BDFB4163-5622-46C6-A0A5-56719033A29E}" type="presOf" srcId="{FE2EB859-863B-422D-ABB7-102C53C4D757}" destId="{2D488391-CD92-4D9D-8A71-DDB3EABDA41E}" srcOrd="0" destOrd="0" presId="urn:microsoft.com/office/officeart/2005/8/layout/radial5"/>
    <dgm:cxn modelId="{0CE08636-039C-4A0A-80F5-734EB8286B8E}" srcId="{B04F54B4-18D0-46A6-852C-7B2D5EC1E744}" destId="{FE2EB859-863B-422D-ABB7-102C53C4D757}" srcOrd="6" destOrd="0" parTransId="{9045CE17-739C-479A-8875-002EF0D33EAF}" sibTransId="{E82E59C0-E25E-4965-9A4F-0D9F3CBF30E8}"/>
    <dgm:cxn modelId="{717C6303-1A41-4908-BEC2-F32218600E64}" srcId="{B04F54B4-18D0-46A6-852C-7B2D5EC1E744}" destId="{740A7BFB-8691-4767-B339-761BF66C98FE}" srcOrd="1" destOrd="0" parTransId="{201EAB5C-C7FF-4315-8811-C7A6E76CC2C7}" sibTransId="{6C81F8A0-5B68-4D38-9410-A5C4931BDA05}"/>
    <dgm:cxn modelId="{A2155B69-C7D1-4BA6-8A58-1C751A2942E2}" type="presOf" srcId="{2DCAD30C-9648-4814-9F75-33E576A95421}" destId="{F150A086-BBDC-4609-B3EF-655FBCE10CD7}" srcOrd="0" destOrd="0" presId="urn:microsoft.com/office/officeart/2005/8/layout/radial5"/>
    <dgm:cxn modelId="{19FFBDFF-12B0-4AEA-BF92-9522EB7A56D7}" srcId="{F4B8F816-E24B-4375-9192-A816EF7058A3}" destId="{B04F54B4-18D0-46A6-852C-7B2D5EC1E744}" srcOrd="0" destOrd="0" parTransId="{64EA206A-85DF-4796-B551-3BBB81764E7B}" sibTransId="{A7675231-99AF-498E-9EE6-F74CDE31A07B}"/>
    <dgm:cxn modelId="{D75D45F2-C4B2-45FF-9153-1398BE22CD21}" type="presOf" srcId="{201EAB5C-C7FF-4315-8811-C7A6E76CC2C7}" destId="{39FD0E0E-E570-40DF-8D13-25107A86278C}" srcOrd="1" destOrd="0" presId="urn:microsoft.com/office/officeart/2005/8/layout/radial5"/>
    <dgm:cxn modelId="{C9A10563-E137-4F64-ACB4-03DDF3EF1E10}" type="presOf" srcId="{D994031D-C6F0-4065-A3CE-D7192A084E1E}" destId="{A8E26632-D2CB-493D-80D8-3F28DFE421F1}" srcOrd="0" destOrd="0" presId="urn:microsoft.com/office/officeart/2005/8/layout/radial5"/>
    <dgm:cxn modelId="{1A794CE9-484B-4C31-AE6F-B186BF6A0A13}" srcId="{B04F54B4-18D0-46A6-852C-7B2D5EC1E744}" destId="{280D7438-4807-4A64-B701-D6B050A8B7DB}" srcOrd="3" destOrd="0" parTransId="{A861CD14-AD3A-4CA7-8AD5-8802DEF9A7FA}" sibTransId="{5F3EDDF2-0473-4278-BFAE-E6ABB2648733}"/>
    <dgm:cxn modelId="{985F422C-1718-47B7-8F68-B5E76721AEF5}" type="presOf" srcId="{26F0099D-4716-4F6E-AEF9-612DFAF354EA}" destId="{052CE1AA-3DD0-4298-BC9E-CACCEC05084D}" srcOrd="1" destOrd="0" presId="urn:microsoft.com/office/officeart/2005/8/layout/radial5"/>
    <dgm:cxn modelId="{7B4388C8-D3AF-41C5-98BB-962ADB1D9106}" type="presOf" srcId="{9045CE17-739C-479A-8875-002EF0D33EAF}" destId="{36007F66-02E2-4D28-9D12-E6147A1E4075}" srcOrd="0" destOrd="0" presId="urn:microsoft.com/office/officeart/2005/8/layout/radial5"/>
    <dgm:cxn modelId="{900476CA-EEE8-4F5B-8982-411BE78F854B}" srcId="{B04F54B4-18D0-46A6-852C-7B2D5EC1E744}" destId="{59DF9B6D-B763-4149-95EF-5C1A3508E56B}" srcOrd="5" destOrd="0" parTransId="{A303877F-B3D5-45BD-BD77-A8DFA33F69FB}" sibTransId="{EAD28738-2B80-4133-A086-2B8242CD8E8D}"/>
    <dgm:cxn modelId="{21EBB246-D7B3-4C8D-9350-C21C67F872E2}" srcId="{B04F54B4-18D0-46A6-852C-7B2D5EC1E744}" destId="{2DCAD30C-9648-4814-9F75-33E576A95421}" srcOrd="4" destOrd="0" parTransId="{D994031D-C6F0-4065-A3CE-D7192A084E1E}" sibTransId="{8F892C41-2359-41B2-99EB-745894D381C8}"/>
    <dgm:cxn modelId="{350A9355-BFF9-454D-B803-AED2A27B45DF}" type="presOf" srcId="{A861CD14-AD3A-4CA7-8AD5-8802DEF9A7FA}" destId="{4DA2FD66-4169-4EBC-A0C6-5E1430CC00B2}" srcOrd="0" destOrd="0" presId="urn:microsoft.com/office/officeart/2005/8/layout/radial5"/>
    <dgm:cxn modelId="{23E6201B-D69E-49A8-960D-43A3C70F5673}" srcId="{B04F54B4-18D0-46A6-852C-7B2D5EC1E744}" destId="{767CBC2D-7A42-4DBB-94D7-115AAD5D1D65}" srcOrd="0" destOrd="0" parTransId="{70052E32-12A1-4E5B-818A-FDEEFAA2BA13}" sibTransId="{5F1BEBF0-6407-4991-8581-1A79D4853C27}"/>
    <dgm:cxn modelId="{21E3B996-B32F-455D-8240-F3809D611642}" type="presOf" srcId="{26F0099D-4716-4F6E-AEF9-612DFAF354EA}" destId="{58CAB601-3535-4656-9950-F4AE6D580C17}" srcOrd="0" destOrd="0" presId="urn:microsoft.com/office/officeart/2005/8/layout/radial5"/>
    <dgm:cxn modelId="{8B4CFD6D-D9D0-41A9-828B-2321393D03D4}" type="presOf" srcId="{767CBC2D-7A42-4DBB-94D7-115AAD5D1D65}" destId="{199D437D-078D-4CE2-98F5-0216EF8214AE}" srcOrd="0" destOrd="0" presId="urn:microsoft.com/office/officeart/2005/8/layout/radial5"/>
    <dgm:cxn modelId="{BD760D55-6EA7-4E90-80F1-A988D0E5CD00}" srcId="{B04F54B4-18D0-46A6-852C-7B2D5EC1E744}" destId="{4237D509-C353-4CDC-9C39-03950F9E5858}" srcOrd="2" destOrd="0" parTransId="{26F0099D-4716-4F6E-AEF9-612DFAF354EA}" sibTransId="{A21267B3-2A5D-495D-B78B-CE9F9A700E64}"/>
    <dgm:cxn modelId="{0D51C628-C220-411F-A498-6BA565ECF8B7}" type="presOf" srcId="{D994031D-C6F0-4065-A3CE-D7192A084E1E}" destId="{3C45F72C-B7A5-4D5A-AD0C-3F326E287AB1}" srcOrd="1" destOrd="0" presId="urn:microsoft.com/office/officeart/2005/8/layout/radial5"/>
    <dgm:cxn modelId="{853DAC23-68A4-4B5F-9074-1948BF733219}" type="presParOf" srcId="{73B8A059-73AC-40B2-B46D-58E028F324A5}" destId="{CF0EA816-1106-4CE4-A57A-CB18578871C6}" srcOrd="0" destOrd="0" presId="urn:microsoft.com/office/officeart/2005/8/layout/radial5"/>
    <dgm:cxn modelId="{23B154DC-C899-40B3-811B-5FBD49661A24}" type="presParOf" srcId="{73B8A059-73AC-40B2-B46D-58E028F324A5}" destId="{962D4FA5-0443-4801-9791-64C250904210}" srcOrd="1" destOrd="0" presId="urn:microsoft.com/office/officeart/2005/8/layout/radial5"/>
    <dgm:cxn modelId="{07C289C4-02C1-4B88-9668-E1D3BF7DE39D}" type="presParOf" srcId="{962D4FA5-0443-4801-9791-64C250904210}" destId="{8FDD5C04-C7ED-4A8E-9263-B5D3921FD651}" srcOrd="0" destOrd="0" presId="urn:microsoft.com/office/officeart/2005/8/layout/radial5"/>
    <dgm:cxn modelId="{9127FF91-76CD-4FA5-9F1C-D4AA710B991E}" type="presParOf" srcId="{73B8A059-73AC-40B2-B46D-58E028F324A5}" destId="{199D437D-078D-4CE2-98F5-0216EF8214AE}" srcOrd="2" destOrd="0" presId="urn:microsoft.com/office/officeart/2005/8/layout/radial5"/>
    <dgm:cxn modelId="{A8DC199F-FBC8-421A-A913-0ADACD5C6C2C}" type="presParOf" srcId="{73B8A059-73AC-40B2-B46D-58E028F324A5}" destId="{5FC28420-496A-40CC-BF44-BB0287C3B71D}" srcOrd="3" destOrd="0" presId="urn:microsoft.com/office/officeart/2005/8/layout/radial5"/>
    <dgm:cxn modelId="{92F5C32D-0B90-49AE-BBEE-A7EAC831F70D}" type="presParOf" srcId="{5FC28420-496A-40CC-BF44-BB0287C3B71D}" destId="{39FD0E0E-E570-40DF-8D13-25107A86278C}" srcOrd="0" destOrd="0" presId="urn:microsoft.com/office/officeart/2005/8/layout/radial5"/>
    <dgm:cxn modelId="{4F10B2EB-DAC8-411E-BE75-896E4D38D7AC}" type="presParOf" srcId="{73B8A059-73AC-40B2-B46D-58E028F324A5}" destId="{47BA6FC9-F5F2-4885-BE9E-A6DDC82FFB37}" srcOrd="4" destOrd="0" presId="urn:microsoft.com/office/officeart/2005/8/layout/radial5"/>
    <dgm:cxn modelId="{75824DD4-BC9A-4568-B17F-A0144BC21238}" type="presParOf" srcId="{73B8A059-73AC-40B2-B46D-58E028F324A5}" destId="{58CAB601-3535-4656-9950-F4AE6D580C17}" srcOrd="5" destOrd="0" presId="urn:microsoft.com/office/officeart/2005/8/layout/radial5"/>
    <dgm:cxn modelId="{E611E4F9-6035-4A15-AEA0-F9859B1841AC}" type="presParOf" srcId="{58CAB601-3535-4656-9950-F4AE6D580C17}" destId="{052CE1AA-3DD0-4298-BC9E-CACCEC05084D}" srcOrd="0" destOrd="0" presId="urn:microsoft.com/office/officeart/2005/8/layout/radial5"/>
    <dgm:cxn modelId="{4D54648C-0D18-4474-99F6-934F3DFE4F2E}" type="presParOf" srcId="{73B8A059-73AC-40B2-B46D-58E028F324A5}" destId="{65724C60-9D97-4186-AB23-1980DC9540A4}" srcOrd="6" destOrd="0" presId="urn:microsoft.com/office/officeart/2005/8/layout/radial5"/>
    <dgm:cxn modelId="{A43BE72A-EA7F-4017-948C-8C365F023A66}" type="presParOf" srcId="{73B8A059-73AC-40B2-B46D-58E028F324A5}" destId="{4DA2FD66-4169-4EBC-A0C6-5E1430CC00B2}" srcOrd="7" destOrd="0" presId="urn:microsoft.com/office/officeart/2005/8/layout/radial5"/>
    <dgm:cxn modelId="{4DAAD64B-B9B9-440D-AA1E-DD29FD9FC672}" type="presParOf" srcId="{4DA2FD66-4169-4EBC-A0C6-5E1430CC00B2}" destId="{1DD8104B-C6F6-49D7-AC51-36550569896D}" srcOrd="0" destOrd="0" presId="urn:microsoft.com/office/officeart/2005/8/layout/radial5"/>
    <dgm:cxn modelId="{ABF0790E-F54C-4666-ACDA-C6A2226685F7}" type="presParOf" srcId="{73B8A059-73AC-40B2-B46D-58E028F324A5}" destId="{94090F7A-AF46-4B10-AA5A-6BC5034EA247}" srcOrd="8" destOrd="0" presId="urn:microsoft.com/office/officeart/2005/8/layout/radial5"/>
    <dgm:cxn modelId="{1C18A721-D094-4279-A2EE-BC5EC0B79549}" type="presParOf" srcId="{73B8A059-73AC-40B2-B46D-58E028F324A5}" destId="{A8E26632-D2CB-493D-80D8-3F28DFE421F1}" srcOrd="9" destOrd="0" presId="urn:microsoft.com/office/officeart/2005/8/layout/radial5"/>
    <dgm:cxn modelId="{599F119D-A0EB-4363-AFC0-00A78C2CB521}" type="presParOf" srcId="{A8E26632-D2CB-493D-80D8-3F28DFE421F1}" destId="{3C45F72C-B7A5-4D5A-AD0C-3F326E287AB1}" srcOrd="0" destOrd="0" presId="urn:microsoft.com/office/officeart/2005/8/layout/radial5"/>
    <dgm:cxn modelId="{C24B30F3-A9BF-4494-9F2C-C4B105485F9A}" type="presParOf" srcId="{73B8A059-73AC-40B2-B46D-58E028F324A5}" destId="{F150A086-BBDC-4609-B3EF-655FBCE10CD7}" srcOrd="10" destOrd="0" presId="urn:microsoft.com/office/officeart/2005/8/layout/radial5"/>
    <dgm:cxn modelId="{CB3BE78E-118E-4758-9E27-756DB0285A0E}" type="presParOf" srcId="{73B8A059-73AC-40B2-B46D-58E028F324A5}" destId="{E7725ECB-3FAE-41A7-ACD3-F9DA92ADD5B9}" srcOrd="11" destOrd="0" presId="urn:microsoft.com/office/officeart/2005/8/layout/radial5"/>
    <dgm:cxn modelId="{2C55A698-04BF-4E0F-A337-5EB3A5A698A1}" type="presParOf" srcId="{E7725ECB-3FAE-41A7-ACD3-F9DA92ADD5B9}" destId="{881016DF-F12C-4444-B526-5322F194EA66}" srcOrd="0" destOrd="0" presId="urn:microsoft.com/office/officeart/2005/8/layout/radial5"/>
    <dgm:cxn modelId="{36A2BE6B-9DF0-4ACB-8990-6F373E8EEBC6}" type="presParOf" srcId="{73B8A059-73AC-40B2-B46D-58E028F324A5}" destId="{CFCCFF21-EDBB-451D-A66A-771E0AF393E5}" srcOrd="12" destOrd="0" presId="urn:microsoft.com/office/officeart/2005/8/layout/radial5"/>
    <dgm:cxn modelId="{CE982BD6-0546-4F2A-B321-4C157A91B04F}" type="presParOf" srcId="{73B8A059-73AC-40B2-B46D-58E028F324A5}" destId="{36007F66-02E2-4D28-9D12-E6147A1E4075}" srcOrd="13" destOrd="0" presId="urn:microsoft.com/office/officeart/2005/8/layout/radial5"/>
    <dgm:cxn modelId="{28FBFF26-F9F9-4F22-95C8-26DCDE546DF2}" type="presParOf" srcId="{36007F66-02E2-4D28-9D12-E6147A1E4075}" destId="{F9D7488C-674A-43B8-990F-56BD60111442}" srcOrd="0" destOrd="0" presId="urn:microsoft.com/office/officeart/2005/8/layout/radial5"/>
    <dgm:cxn modelId="{4607F804-4761-478A-93A6-22100EF34E6B}" type="presParOf" srcId="{73B8A059-73AC-40B2-B46D-58E028F324A5}" destId="{2D488391-CD92-4D9D-8A71-DDB3EABDA41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79B70-64C5-4EB4-BFEE-540EA68DCC4D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B30E6-DC38-43C9-AC11-D2C19FAB2A51}">
      <dsp:nvSpPr>
        <dsp:cNvPr id="0" name=""/>
        <dsp:cNvSpPr/>
      </dsp:nvSpPr>
      <dsp:spPr>
        <a:xfrm>
          <a:off x="568532" y="387518"/>
          <a:ext cx="7497760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Languages</a:t>
          </a:r>
          <a:endParaRPr lang="en-US" sz="3900" kern="1200"/>
        </a:p>
      </dsp:txBody>
      <dsp:txXfrm>
        <a:off x="568532" y="387518"/>
        <a:ext cx="7497760" cy="775439"/>
      </dsp:txXfrm>
    </dsp:sp>
    <dsp:sp modelId="{C4C12B5D-B9F2-4ECD-B6D0-D1EC980FA7B4}">
      <dsp:nvSpPr>
        <dsp:cNvPr id="0" name=""/>
        <dsp:cNvSpPr/>
      </dsp:nvSpPr>
      <dsp:spPr>
        <a:xfrm>
          <a:off x="83882" y="290588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83AB5-015D-4E22-A65D-4C41D9ECE2DC}">
      <dsp:nvSpPr>
        <dsp:cNvPr id="0" name=""/>
        <dsp:cNvSpPr/>
      </dsp:nvSpPr>
      <dsp:spPr>
        <a:xfrm>
          <a:off x="1013110" y="1550879"/>
          <a:ext cx="7053183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Domain-Specific Languages</a:t>
          </a:r>
        </a:p>
      </dsp:txBody>
      <dsp:txXfrm>
        <a:off x="1013110" y="1550879"/>
        <a:ext cx="7053183" cy="775439"/>
      </dsp:txXfrm>
    </dsp:sp>
    <dsp:sp modelId="{B0154887-9313-403A-9267-E451709F3BE7}">
      <dsp:nvSpPr>
        <dsp:cNvPr id="0" name=""/>
        <dsp:cNvSpPr/>
      </dsp:nvSpPr>
      <dsp:spPr>
        <a:xfrm>
          <a:off x="528460" y="1453949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F8121-B9DE-422E-B51C-55FDAB4D24E3}">
      <dsp:nvSpPr>
        <dsp:cNvPr id="0" name=""/>
        <dsp:cNvSpPr/>
      </dsp:nvSpPr>
      <dsp:spPr>
        <a:xfrm>
          <a:off x="1013110" y="2714240"/>
          <a:ext cx="7053183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Xtext</a:t>
          </a:r>
        </a:p>
      </dsp:txBody>
      <dsp:txXfrm>
        <a:off x="1013110" y="2714240"/>
        <a:ext cx="7053183" cy="775439"/>
      </dsp:txXfrm>
    </dsp:sp>
    <dsp:sp modelId="{9117EEE3-3CC2-4FF7-B43D-C554F5828F1C}">
      <dsp:nvSpPr>
        <dsp:cNvPr id="0" name=""/>
        <dsp:cNvSpPr/>
      </dsp:nvSpPr>
      <dsp:spPr>
        <a:xfrm>
          <a:off x="528460" y="2617310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538AB-5EF3-4C4E-8692-B712C24CD9A0}">
      <dsp:nvSpPr>
        <dsp:cNvPr id="0" name=""/>
        <dsp:cNvSpPr/>
      </dsp:nvSpPr>
      <dsp:spPr>
        <a:xfrm>
          <a:off x="568532" y="3877601"/>
          <a:ext cx="7497760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GMF</a:t>
          </a:r>
          <a:endParaRPr lang="en-US" sz="3900" kern="1200"/>
        </a:p>
      </dsp:txBody>
      <dsp:txXfrm>
        <a:off x="568532" y="3877601"/>
        <a:ext cx="7497760" cy="775439"/>
      </dsp:txXfrm>
    </dsp:sp>
    <dsp:sp modelId="{045A6D91-D518-4406-B71C-CA9D2EC5034C}">
      <dsp:nvSpPr>
        <dsp:cNvPr id="0" name=""/>
        <dsp:cNvSpPr/>
      </dsp:nvSpPr>
      <dsp:spPr>
        <a:xfrm>
          <a:off x="83882" y="3780672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79B70-64C5-4EB4-BFEE-540EA68DCC4D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B30E6-DC38-43C9-AC11-D2C19FAB2A51}">
      <dsp:nvSpPr>
        <dsp:cNvPr id="0" name=""/>
        <dsp:cNvSpPr/>
      </dsp:nvSpPr>
      <dsp:spPr>
        <a:xfrm>
          <a:off x="568532" y="387518"/>
          <a:ext cx="7497760" cy="775439"/>
        </a:xfrm>
        <a:prstGeom prst="rect">
          <a:avLst/>
        </a:prstGeom>
        <a:solidFill>
          <a:srgbClr val="FFA1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Languages</a:t>
          </a:r>
          <a:endParaRPr lang="en-US" sz="3900" kern="1200"/>
        </a:p>
      </dsp:txBody>
      <dsp:txXfrm>
        <a:off x="568532" y="387518"/>
        <a:ext cx="7497760" cy="775439"/>
      </dsp:txXfrm>
    </dsp:sp>
    <dsp:sp modelId="{C4C12B5D-B9F2-4ECD-B6D0-D1EC980FA7B4}">
      <dsp:nvSpPr>
        <dsp:cNvPr id="0" name=""/>
        <dsp:cNvSpPr/>
      </dsp:nvSpPr>
      <dsp:spPr>
        <a:xfrm>
          <a:off x="83882" y="290588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83AB5-015D-4E22-A65D-4C41D9ECE2DC}">
      <dsp:nvSpPr>
        <dsp:cNvPr id="0" name=""/>
        <dsp:cNvSpPr/>
      </dsp:nvSpPr>
      <dsp:spPr>
        <a:xfrm>
          <a:off x="1013110" y="1550879"/>
          <a:ext cx="7053183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Domain-Specific Languages</a:t>
          </a:r>
        </a:p>
      </dsp:txBody>
      <dsp:txXfrm>
        <a:off x="1013110" y="1550879"/>
        <a:ext cx="7053183" cy="775439"/>
      </dsp:txXfrm>
    </dsp:sp>
    <dsp:sp modelId="{B0154887-9313-403A-9267-E451709F3BE7}">
      <dsp:nvSpPr>
        <dsp:cNvPr id="0" name=""/>
        <dsp:cNvSpPr/>
      </dsp:nvSpPr>
      <dsp:spPr>
        <a:xfrm>
          <a:off x="528460" y="1453949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F8121-B9DE-422E-B51C-55FDAB4D24E3}">
      <dsp:nvSpPr>
        <dsp:cNvPr id="0" name=""/>
        <dsp:cNvSpPr/>
      </dsp:nvSpPr>
      <dsp:spPr>
        <a:xfrm>
          <a:off x="1013110" y="2714240"/>
          <a:ext cx="7053183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Xtext</a:t>
          </a:r>
        </a:p>
      </dsp:txBody>
      <dsp:txXfrm>
        <a:off x="1013110" y="2714240"/>
        <a:ext cx="7053183" cy="775439"/>
      </dsp:txXfrm>
    </dsp:sp>
    <dsp:sp modelId="{9117EEE3-3CC2-4FF7-B43D-C554F5828F1C}">
      <dsp:nvSpPr>
        <dsp:cNvPr id="0" name=""/>
        <dsp:cNvSpPr/>
      </dsp:nvSpPr>
      <dsp:spPr>
        <a:xfrm>
          <a:off x="528460" y="2617310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538AB-5EF3-4C4E-8692-B712C24CD9A0}">
      <dsp:nvSpPr>
        <dsp:cNvPr id="0" name=""/>
        <dsp:cNvSpPr/>
      </dsp:nvSpPr>
      <dsp:spPr>
        <a:xfrm>
          <a:off x="568532" y="3877601"/>
          <a:ext cx="7497760" cy="775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505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kern="1200" smtClean="0"/>
            <a:t>GMF</a:t>
          </a:r>
          <a:endParaRPr lang="en-US" sz="3900" kern="1200"/>
        </a:p>
      </dsp:txBody>
      <dsp:txXfrm>
        <a:off x="568532" y="3877601"/>
        <a:ext cx="7497760" cy="775439"/>
      </dsp:txXfrm>
    </dsp:sp>
    <dsp:sp modelId="{045A6D91-D518-4406-B71C-CA9D2EC5034C}">
      <dsp:nvSpPr>
        <dsp:cNvPr id="0" name=""/>
        <dsp:cNvSpPr/>
      </dsp:nvSpPr>
      <dsp:spPr>
        <a:xfrm>
          <a:off x="83882" y="3780672"/>
          <a:ext cx="969299" cy="96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A122-28CD-4961-BED1-E77FE2BD90F8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C7BA-6812-40BB-9276-AF58D1F6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C7BA-6812-40BB-9276-AF58D1F60A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9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E3D3-509D-4E4A-BB1A-9B82B780E445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036B-A200-45AA-875A-B4A248F9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37.png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diagramData" Target="../diagrams/data21.xml"/><Relationship Id="rId16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17" Type="http://schemas.openxmlformats.org/officeDocument/2006/relationships/image" Target="../media/image38.png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28.xml"/><Relationship Id="rId18" Type="http://schemas.microsoft.com/office/2007/relationships/diagramDrawing" Target="../diagrams/drawing29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openxmlformats.org/officeDocument/2006/relationships/diagramColors" Target="../diagrams/colors28.xml"/><Relationship Id="rId17" Type="http://schemas.openxmlformats.org/officeDocument/2006/relationships/diagramColors" Target="../diagrams/colors29.xml"/><Relationship Id="rId2" Type="http://schemas.openxmlformats.org/officeDocument/2006/relationships/image" Target="../media/image38.png"/><Relationship Id="rId16" Type="http://schemas.openxmlformats.org/officeDocument/2006/relationships/diagramQuickStyle" Target="../diagrams/quickStyl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QuickStyle" Target="../diagrams/quickStyle28.xml"/><Relationship Id="rId5" Type="http://schemas.openxmlformats.org/officeDocument/2006/relationships/diagramQuickStyle" Target="../diagrams/quickStyle27.xml"/><Relationship Id="rId15" Type="http://schemas.openxmlformats.org/officeDocument/2006/relationships/diagramLayout" Target="../diagrams/layout29.xml"/><Relationship Id="rId10" Type="http://schemas.openxmlformats.org/officeDocument/2006/relationships/diagramLayout" Target="../diagrams/layout28.xml"/><Relationship Id="rId4" Type="http://schemas.openxmlformats.org/officeDocument/2006/relationships/diagramLayout" Target="../diagrams/layout27.xml"/><Relationship Id="rId9" Type="http://schemas.openxmlformats.org/officeDocument/2006/relationships/diagramData" Target="../diagrams/data28.xml"/><Relationship Id="rId14" Type="http://schemas.openxmlformats.org/officeDocument/2006/relationships/diagramData" Target="../diagrams/data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3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3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52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53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54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44.xml"/><Relationship Id="rId7" Type="http://schemas.openxmlformats.org/officeDocument/2006/relationships/image" Target="../media/image55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57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58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28" y="-1"/>
            <a:ext cx="2107172" cy="6857999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394405" y="1481830"/>
            <a:ext cx="63989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s" b="1"/>
              <a:t>Domain-specific</a:t>
            </a:r>
          </a:p>
          <a:p>
            <a:pPr lvl="0" rtl="0">
              <a:buNone/>
            </a:pPr>
            <a:r>
              <a:rPr lang="es" b="1"/>
              <a:t>Languages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2664555" y="3106365"/>
            <a:ext cx="5858700" cy="81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s" sz="2000"/>
              <a:t>Javier Luis Cánovas Izquierdo</a:t>
            </a:r>
          </a:p>
          <a:p>
            <a:pPr>
              <a:buNone/>
            </a:pPr>
            <a:r>
              <a:rPr lang="es" sz="2000"/>
              <a:t>javier.canovas@inria.fr</a:t>
            </a:r>
          </a:p>
        </p:txBody>
      </p:sp>
      <p:sp>
        <p:nvSpPr>
          <p:cNvPr id="25" name="Shape 25"/>
          <p:cNvSpPr/>
          <p:nvPr/>
        </p:nvSpPr>
        <p:spPr>
          <a:xfrm>
            <a:off x="2396447" y="0"/>
            <a:ext cx="6394916" cy="11751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" name="Shape 27"/>
          <p:cNvSpPr txBox="1"/>
          <p:nvPr/>
        </p:nvSpPr>
        <p:spPr>
          <a:xfrm>
            <a:off x="3822255" y="4459100"/>
            <a:ext cx="3543300" cy="714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s" smtClean="0"/>
              <a:t>February </a:t>
            </a:r>
            <a:r>
              <a:rPr lang="e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264901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the formal language theory: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A language is a set of linguistic utterances, (i.e., words), also called strings or sentences, which are composed by a set of symbols of an alphabet.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s-ES_tradnl" sz="2800" i="1" smtClean="0"/>
              <a:t>A gra</a:t>
            </a:r>
            <a:r>
              <a:rPr lang="en-US" sz="2800" i="1" smtClean="0"/>
              <a:t>mmar </a:t>
            </a:r>
            <a:r>
              <a:rPr lang="en-US" sz="2800" i="1"/>
              <a:t>is the set of structural rules that governs the composition of </a:t>
            </a:r>
            <a:r>
              <a:rPr lang="en-US" sz="2800" i="1" smtClean="0"/>
              <a:t>linguistic utterances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4885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Anatomy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3555564"/>
              </p:ext>
            </p:extLst>
          </p:nvPr>
        </p:nvGraphicFramePr>
        <p:xfrm>
          <a:off x="287688" y="1628800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6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Semantics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3678219"/>
              </p:ext>
            </p:extLst>
          </p:nvPr>
        </p:nvGraphicFramePr>
        <p:xfrm>
          <a:off x="467544" y="980728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8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4221904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Development process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2093095"/>
              </p:ext>
            </p:extLst>
          </p:nvPr>
        </p:nvGraphicFramePr>
        <p:xfrm>
          <a:off x="467544" y="1124744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7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Regarding the implementation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789854" y="2188518"/>
            <a:ext cx="10396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DSL</a:t>
            </a:r>
          </a:p>
          <a:p>
            <a:pPr algn="ctr"/>
            <a:r>
              <a:rPr lang="es-ES_tradnl" sz="1400" smtClean="0"/>
              <a:t>Grammar</a:t>
            </a:r>
            <a:endParaRPr lang="en-US" sz="1400"/>
          </a:p>
        </p:txBody>
      </p:sp>
      <p:sp>
        <p:nvSpPr>
          <p:cNvPr id="8" name="Folded Corner 7"/>
          <p:cNvSpPr/>
          <p:nvPr/>
        </p:nvSpPr>
        <p:spPr>
          <a:xfrm>
            <a:off x="1043608" y="4516338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DSL</a:t>
            </a:r>
          </a:p>
          <a:p>
            <a:pPr algn="ctr"/>
            <a:r>
              <a:rPr lang="es-ES_tradnl" sz="1400" smtClean="0"/>
              <a:t>Text</a:t>
            </a:r>
            <a:endParaRPr lang="en-US" sz="140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19672" y="3482256"/>
            <a:ext cx="60223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607" y="3757761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11" name="Folded Corner 10"/>
          <p:cNvSpPr/>
          <p:nvPr/>
        </p:nvSpPr>
        <p:spPr>
          <a:xfrm>
            <a:off x="5652120" y="2344068"/>
            <a:ext cx="2880320" cy="3324398"/>
          </a:xfrm>
          <a:prstGeom prst="foldedCorner">
            <a:avLst>
              <a:gd name="adj" fmla="val 67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Folded Corner 11"/>
          <p:cNvSpPr/>
          <p:nvPr/>
        </p:nvSpPr>
        <p:spPr>
          <a:xfrm>
            <a:off x="6084168" y="4149080"/>
            <a:ext cx="1440160" cy="583865"/>
          </a:xfrm>
          <a:prstGeom prst="foldedCorner">
            <a:avLst>
              <a:gd name="adj" fmla="val 67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Internal DSL 1</a:t>
            </a:r>
            <a:endParaRPr lang="en-US" sz="1400"/>
          </a:p>
        </p:txBody>
      </p:sp>
      <p:sp>
        <p:nvSpPr>
          <p:cNvPr id="13" name="Folded Corner 12"/>
          <p:cNvSpPr/>
          <p:nvPr/>
        </p:nvSpPr>
        <p:spPr>
          <a:xfrm>
            <a:off x="6732240" y="4869160"/>
            <a:ext cx="1440160" cy="583865"/>
          </a:xfrm>
          <a:prstGeom prst="foldedCorner">
            <a:avLst>
              <a:gd name="adj" fmla="val 67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Internal DSL 2</a:t>
            </a:r>
            <a:endParaRPr lang="en-US" sz="140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11760" y="3482256"/>
            <a:ext cx="648072" cy="87521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627784" y="4516338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DSL</a:t>
            </a:r>
          </a:p>
          <a:p>
            <a:pPr algn="ctr"/>
            <a:r>
              <a:rPr lang="es-ES_tradnl" sz="1400" smtClean="0"/>
              <a:t>Text</a:t>
            </a:r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6217681" y="261592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Host Language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5815" y="1052736"/>
            <a:ext cx="862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mtClean="0"/>
              <a:t>  External      vs          Internal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9628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Internal DSL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" y="2204864"/>
            <a:ext cx="67627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External vs Internal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4389558"/>
              </p:ext>
            </p:extLst>
          </p:nvPr>
        </p:nvGraphicFramePr>
        <p:xfrm>
          <a:off x="647400" y="1412776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7854862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Actors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adm\Dropbox\articulos\mise2012-colaboro\presentation\figures\community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24" y="1412776"/>
            <a:ext cx="5616624" cy="417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Actors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47664" y="1577998"/>
            <a:ext cx="0" cy="4392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632" y="5661248"/>
            <a:ext cx="61206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47664" y="3573016"/>
            <a:ext cx="5832648" cy="0"/>
          </a:xfrm>
          <a:prstGeom prst="line">
            <a:avLst/>
          </a:prstGeom>
          <a:ln w="63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9992" y="1577998"/>
            <a:ext cx="0" cy="4083250"/>
          </a:xfrm>
          <a:prstGeom prst="line">
            <a:avLst/>
          </a:prstGeom>
          <a:ln w="63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18949" y="5779127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Technical Level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67025" y="343495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Domain Knowledge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0983" y="157799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High</a:t>
            </a:r>
            <a:endParaRPr lang="en-US" sz="1200"/>
          </a:p>
        </p:txBody>
      </p:sp>
      <p:sp>
        <p:nvSpPr>
          <p:cNvPr id="30" name="TextBox 29"/>
          <p:cNvSpPr txBox="1"/>
          <p:nvPr/>
        </p:nvSpPr>
        <p:spPr>
          <a:xfrm>
            <a:off x="6881457" y="56612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High</a:t>
            </a:r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1559436" y="5661248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Low</a:t>
            </a:r>
            <a:endParaRPr lang="en-US" sz="1200"/>
          </a:p>
        </p:txBody>
      </p:sp>
      <p:sp>
        <p:nvSpPr>
          <p:cNvPr id="33" name="TextBox 32"/>
          <p:cNvSpPr txBox="1"/>
          <p:nvPr/>
        </p:nvSpPr>
        <p:spPr>
          <a:xfrm>
            <a:off x="1057814" y="5384249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Low</a:t>
            </a:r>
            <a:endParaRPr lang="en-US" sz="1200"/>
          </a:p>
        </p:txBody>
      </p:sp>
      <p:sp>
        <p:nvSpPr>
          <p:cNvPr id="29" name="Oval 28"/>
          <p:cNvSpPr/>
          <p:nvPr/>
        </p:nvSpPr>
        <p:spPr>
          <a:xfrm>
            <a:off x="2123728" y="227687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11356" y="261486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60576" y="191683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81772" y="1988840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02460" y="258454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25620" y="206735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94140" y="185044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29176" y="248045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246296" y="207992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27004" y="274976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46941" y="220280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6200000">
            <a:off x="5132096" y="4784143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6200000">
            <a:off x="6126728" y="494725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6200000">
            <a:off x="5800648" y="420659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6200000">
            <a:off x="5519740" y="469085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6200000">
            <a:off x="6380584" y="400506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6200000">
            <a:off x="6986868" y="494116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6200000">
            <a:off x="6007716" y="386104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6200000">
            <a:off x="6452592" y="462530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6200000">
            <a:off x="6034224" y="4551445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6200000">
            <a:off x="5552600" y="512136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16200000">
            <a:off x="5696616" y="37646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06592" y="227481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16016" y="177095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018844" y="2125391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54996" y="240844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16096" y="274976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04116" y="3212976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6200000">
            <a:off x="5967236" y="2890722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the formal language theory: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A language is a set of linguistic utterances, (i.e., words), also called strings or sentences, which are composed by a set of symbols of an alphabet.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s-ES_tradnl" sz="2800" i="1" smtClean="0"/>
              <a:t>A gra</a:t>
            </a:r>
            <a:r>
              <a:rPr lang="en-US" sz="2800" i="1" smtClean="0"/>
              <a:t>mmar </a:t>
            </a:r>
            <a:r>
              <a:rPr lang="en-US" sz="2800" i="1"/>
              <a:t>is the set of structural rules that governs the composition of </a:t>
            </a:r>
            <a:r>
              <a:rPr lang="en-US" sz="2800" i="1" smtClean="0"/>
              <a:t>linguistic utterances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  <p:sp>
        <p:nvSpPr>
          <p:cNvPr id="8" name="Rounded Rectangle 7"/>
          <p:cNvSpPr/>
          <p:nvPr/>
        </p:nvSpPr>
        <p:spPr>
          <a:xfrm>
            <a:off x="2627784" y="5301208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Why?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5301208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8396237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Best practices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8203843"/>
              </p:ext>
            </p:extLst>
          </p:nvPr>
        </p:nvGraphicFramePr>
        <p:xfrm>
          <a:off x="683568" y="1340768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4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4322841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Worst practices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Initial conditions</a:t>
            </a:r>
          </a:p>
          <a:p>
            <a:pPr lvl="1"/>
            <a:r>
              <a:rPr lang="es-ES_tradnl" smtClean="0"/>
              <a:t>Only Gurus allowed</a:t>
            </a:r>
          </a:p>
          <a:p>
            <a:pPr lvl="2"/>
            <a:r>
              <a:rPr lang="es-ES_tradnl" smtClean="0"/>
              <a:t>Believe that only gurus can build languages ir that “I’m smart and don’t need help”</a:t>
            </a:r>
          </a:p>
          <a:p>
            <a:pPr lvl="1"/>
            <a:r>
              <a:rPr lang="es-ES_tradnl" smtClean="0"/>
              <a:t>Lack of Domain Understanding</a:t>
            </a:r>
          </a:p>
          <a:p>
            <a:pPr lvl="2"/>
            <a:r>
              <a:rPr lang="es-ES_tradnl" smtClean="0"/>
              <a:t>Insufficiently understanding the problem domain or the solution domain</a:t>
            </a:r>
          </a:p>
          <a:p>
            <a:pPr lvl="1"/>
            <a:r>
              <a:rPr lang="es-ES_tradnl" smtClean="0"/>
              <a:t>Analysis paralysis</a:t>
            </a:r>
          </a:p>
          <a:p>
            <a:pPr lvl="2"/>
            <a:r>
              <a:rPr lang="es-ES_tradnl" smtClean="0"/>
              <a:t>Wanting the language to be theoretically complete, with its implementation assured</a:t>
            </a:r>
          </a:p>
          <a:p>
            <a:pPr lvl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5423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Worst practices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92500"/>
          </a:bodyPr>
          <a:lstStyle/>
          <a:p>
            <a:r>
              <a:rPr lang="es-ES_tradnl" smtClean="0"/>
              <a:t>The source for Language Concepts</a:t>
            </a:r>
          </a:p>
          <a:p>
            <a:pPr lvl="1"/>
            <a:r>
              <a:rPr lang="es-ES_tradnl" smtClean="0"/>
              <a:t>UML: New Wine in Old Wineskins</a:t>
            </a:r>
          </a:p>
          <a:p>
            <a:pPr lvl="2"/>
            <a:r>
              <a:rPr lang="es-ES_tradnl" smtClean="0"/>
              <a:t>Extending a large, general-purpose modeling language</a:t>
            </a:r>
          </a:p>
          <a:p>
            <a:pPr lvl="1"/>
            <a:r>
              <a:rPr lang="es-ES_tradnl" smtClean="0"/>
              <a:t>3GL Visual Programming</a:t>
            </a:r>
          </a:p>
          <a:p>
            <a:pPr lvl="2"/>
            <a:r>
              <a:rPr lang="es-ES_tradnl" smtClean="0"/>
              <a:t>Duplicanting the concepts and semantics of traditional programming languages</a:t>
            </a:r>
          </a:p>
          <a:p>
            <a:pPr lvl="1"/>
            <a:r>
              <a:rPr lang="es-ES_tradnl" smtClean="0"/>
              <a:t>Code: The Library is the Language</a:t>
            </a:r>
          </a:p>
          <a:p>
            <a:pPr lvl="2"/>
            <a:r>
              <a:rPr lang="es-ES_tradnl" smtClean="0"/>
              <a:t>Focusing the language on the current code’s technical details</a:t>
            </a:r>
          </a:p>
          <a:p>
            <a:pPr lvl="1"/>
            <a:r>
              <a:rPr lang="es-ES_tradnl" smtClean="0"/>
              <a:t>Tool: if you have a hammer</a:t>
            </a:r>
          </a:p>
          <a:p>
            <a:pPr lvl="2"/>
            <a:r>
              <a:rPr lang="es-ES_tradnl" smtClean="0"/>
              <a:t>Letting the tool’s technical limitations dictate language development</a:t>
            </a:r>
          </a:p>
          <a:p>
            <a:pPr lvl="1"/>
            <a:endParaRPr lang="es-ES_tradnl" smtClean="0"/>
          </a:p>
          <a:p>
            <a:pPr lvl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878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Worst practices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The resulting language</a:t>
            </a:r>
          </a:p>
          <a:p>
            <a:pPr lvl="1"/>
            <a:r>
              <a:rPr lang="es-ES_tradnl" smtClean="0"/>
              <a:t>Too Generic / Too Specific</a:t>
            </a:r>
          </a:p>
          <a:p>
            <a:pPr lvl="2"/>
            <a:r>
              <a:rPr lang="es-ES_tradnl" smtClean="0"/>
              <a:t>Creating a language with a few generic concepts or too many specific concepts, or a language that can create only a few models</a:t>
            </a:r>
          </a:p>
          <a:p>
            <a:pPr lvl="1"/>
            <a:r>
              <a:rPr lang="es-ES_tradnl" smtClean="0"/>
              <a:t>Misplaced Emphasis</a:t>
            </a:r>
          </a:p>
          <a:p>
            <a:pPr lvl="2"/>
            <a:r>
              <a:rPr lang="es-ES_tradnl" smtClean="0"/>
              <a:t>Too strongly emphasizing a particular domain feature</a:t>
            </a:r>
          </a:p>
          <a:p>
            <a:pPr lvl="1"/>
            <a:r>
              <a:rPr lang="es-ES_tradnl" smtClean="0"/>
              <a:t>Sacred at Birth</a:t>
            </a:r>
          </a:p>
          <a:p>
            <a:pPr lvl="2"/>
            <a:r>
              <a:rPr lang="es-ES_tradnl" smtClean="0"/>
              <a:t>Viewing the initial language version as unalterable</a:t>
            </a:r>
          </a:p>
          <a:p>
            <a:pPr lvl="1"/>
            <a:endParaRPr lang="es-ES_tradnl" smtClean="0"/>
          </a:p>
          <a:p>
            <a:pPr lvl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853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Worst practices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Language Notation</a:t>
            </a:r>
          </a:p>
          <a:p>
            <a:pPr lvl="1"/>
            <a:r>
              <a:rPr lang="es-ES_tradnl" smtClean="0"/>
              <a:t>Predetermined Paradigm</a:t>
            </a:r>
          </a:p>
          <a:p>
            <a:pPr lvl="2"/>
            <a:r>
              <a:rPr lang="es-ES_tradnl" smtClean="0"/>
              <a:t>Choosing the wrong representational paradigm or the basis of a blinkered view</a:t>
            </a:r>
          </a:p>
          <a:p>
            <a:pPr lvl="1"/>
            <a:r>
              <a:rPr lang="es-ES_tradnl" smtClean="0"/>
              <a:t>Simplistic Symbols</a:t>
            </a:r>
          </a:p>
          <a:p>
            <a:pPr lvl="2"/>
            <a:r>
              <a:rPr lang="es-ES_tradnl" smtClean="0"/>
              <a:t>Using symbols that are too simple or similar or downright ugly</a:t>
            </a:r>
          </a:p>
          <a:p>
            <a:pPr lvl="2"/>
            <a:endParaRPr lang="es-ES_tradnl" smtClean="0"/>
          </a:p>
          <a:p>
            <a:pPr lvl="1"/>
            <a:endParaRPr lang="es-ES_tradnl" smtClean="0"/>
          </a:p>
          <a:p>
            <a:pPr lvl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4938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Worst practices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Language Use</a:t>
            </a:r>
          </a:p>
          <a:p>
            <a:pPr lvl="1"/>
            <a:r>
              <a:rPr lang="es-ES_tradnl" smtClean="0"/>
              <a:t>Ignoring the use process</a:t>
            </a:r>
          </a:p>
          <a:p>
            <a:pPr lvl="2"/>
            <a:r>
              <a:rPr lang="es-ES_tradnl" smtClean="0"/>
              <a:t>Failing to consider the language’s real-life usage</a:t>
            </a:r>
          </a:p>
          <a:p>
            <a:pPr lvl="1"/>
            <a:r>
              <a:rPr lang="es-ES_tradnl" smtClean="0"/>
              <a:t>No training</a:t>
            </a:r>
          </a:p>
          <a:p>
            <a:pPr lvl="2"/>
            <a:r>
              <a:rPr lang="es-ES_tradnl" smtClean="0"/>
              <a:t>Assuming everyone understands the language like its creator</a:t>
            </a:r>
          </a:p>
          <a:p>
            <a:pPr lvl="1"/>
            <a:r>
              <a:rPr lang="es-ES_tradnl" smtClean="0"/>
              <a:t>Pre-adoption Stagnation</a:t>
            </a:r>
          </a:p>
          <a:p>
            <a:pPr lvl="2"/>
            <a:r>
              <a:rPr lang="es-ES_tradnl" smtClean="0"/>
              <a:t>Letting the language stagnate after successful adoption</a:t>
            </a:r>
          </a:p>
          <a:p>
            <a:pPr lvl="2"/>
            <a:endParaRPr lang="es-ES_tradnl" smtClean="0"/>
          </a:p>
          <a:p>
            <a:pPr lvl="1"/>
            <a:endParaRPr lang="es-ES_tradnl" smtClean="0"/>
          </a:p>
          <a:p>
            <a:pPr lvl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7696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Outline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2776874"/>
              </p:ext>
            </p:extLst>
          </p:nvPr>
        </p:nvGraphicFramePr>
        <p:xfrm>
          <a:off x="467544" y="126876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9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Xtext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lnSpcReduction="10000"/>
          </a:bodyPr>
          <a:lstStyle/>
          <a:p>
            <a:r>
              <a:rPr lang="es-ES_tradnl" smtClean="0"/>
              <a:t>Eclipse Project</a:t>
            </a:r>
          </a:p>
          <a:p>
            <a:pPr lvl="1"/>
            <a:r>
              <a:rPr lang="es-ES_tradnl" smtClean="0"/>
              <a:t>Part of Eclipse Modeling</a:t>
            </a:r>
          </a:p>
          <a:p>
            <a:pPr lvl="1"/>
            <a:r>
              <a:rPr lang="es-ES_tradnl" smtClean="0"/>
              <a:t>Part of Open Architecture Ware</a:t>
            </a:r>
          </a:p>
          <a:p>
            <a:r>
              <a:rPr lang="es-ES_tradnl" smtClean="0"/>
              <a:t>Model-driven development of Textual DSLs</a:t>
            </a:r>
            <a:endParaRPr lang="es-ES_tradnl"/>
          </a:p>
          <a:p>
            <a:r>
              <a:rPr lang="es-ES_tradnl" smtClean="0"/>
              <a:t>Part of a family of languages</a:t>
            </a:r>
          </a:p>
          <a:p>
            <a:pPr lvl="1"/>
            <a:r>
              <a:rPr lang="es-ES_tradnl" b="1" smtClean="0"/>
              <a:t>Xtext</a:t>
            </a:r>
          </a:p>
          <a:p>
            <a:pPr lvl="1"/>
            <a:r>
              <a:rPr lang="es-ES_tradnl" smtClean="0"/>
              <a:t>Xtend</a:t>
            </a:r>
          </a:p>
          <a:p>
            <a:pPr lvl="1"/>
            <a:r>
              <a:rPr lang="es-ES_tradnl" smtClean="0"/>
              <a:t>Xbase</a:t>
            </a:r>
          </a:p>
          <a:p>
            <a:pPr lvl="1"/>
            <a:r>
              <a:rPr lang="es-ES_tradnl" smtClean="0"/>
              <a:t>Xpand</a:t>
            </a:r>
          </a:p>
          <a:p>
            <a:pPr lvl="1"/>
            <a:r>
              <a:rPr lang="es-ES_tradnl" smtClean="0"/>
              <a:t>Xcore</a:t>
            </a:r>
          </a:p>
          <a:p>
            <a:pPr lvl="1"/>
            <a:endParaRPr lang="es-ES_tradnl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43174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the formal language theory: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A language is a set of linguistic utterances, (i.e., words), also called strings or sentences, which are composed by a set of symbols of an alphabet.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s-ES_tradnl" sz="2800" i="1" smtClean="0"/>
              <a:t>A gra</a:t>
            </a:r>
            <a:r>
              <a:rPr lang="en-US" sz="2800" i="1" smtClean="0"/>
              <a:t>mmar </a:t>
            </a:r>
            <a:r>
              <a:rPr lang="en-US" sz="2800" i="1"/>
              <a:t>is the set of structural rules that governs the composition of </a:t>
            </a:r>
            <a:r>
              <a:rPr lang="en-US" sz="2800" i="1" smtClean="0"/>
              <a:t>linguistic utterances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  <p:sp>
        <p:nvSpPr>
          <p:cNvPr id="8" name="Rounded Rectangle 7"/>
          <p:cNvSpPr/>
          <p:nvPr/>
        </p:nvSpPr>
        <p:spPr>
          <a:xfrm>
            <a:off x="2627784" y="5301208"/>
            <a:ext cx="15121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Why?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5301208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Eclipse Modeling Project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364" y="1044147"/>
            <a:ext cx="7934324" cy="56138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3973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364" y="4005064"/>
            <a:ext cx="874276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Shape 362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Eclipse Modeling Project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364" y="1044147"/>
            <a:ext cx="7934324" cy="56138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8200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The grammar language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Corner-stone of Xtext</a:t>
            </a:r>
          </a:p>
          <a:p>
            <a:r>
              <a:rPr lang="es-ES_tradnl" smtClean="0"/>
              <a:t>DSL to define textual languages</a:t>
            </a:r>
          </a:p>
          <a:p>
            <a:pPr lvl="1"/>
            <a:r>
              <a:rPr lang="es-ES_tradnl" smtClean="0"/>
              <a:t>Describe the concrete syntax</a:t>
            </a:r>
          </a:p>
          <a:p>
            <a:pPr lvl="1"/>
            <a:r>
              <a:rPr lang="es-ES_tradnl" smtClean="0"/>
              <a:t>Specify the mapping between concrete syntax and domain model</a:t>
            </a:r>
          </a:p>
          <a:p>
            <a:r>
              <a:rPr lang="es-ES_tradnl" smtClean="0"/>
              <a:t>From the grammar, it is generated:</a:t>
            </a:r>
          </a:p>
          <a:p>
            <a:pPr lvl="1"/>
            <a:r>
              <a:rPr lang="es-ES_tradnl" smtClean="0"/>
              <a:t>The domain model </a:t>
            </a:r>
          </a:p>
          <a:p>
            <a:pPr lvl="1"/>
            <a:r>
              <a:rPr lang="es-ES_tradnl" smtClean="0"/>
              <a:t>The parser </a:t>
            </a:r>
          </a:p>
          <a:p>
            <a:pPr lvl="1"/>
            <a:r>
              <a:rPr lang="es-ES_tradnl" smtClean="0"/>
              <a:t>The tooling</a:t>
            </a:r>
          </a:p>
          <a:p>
            <a:pPr lvl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0363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Main advantages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96752"/>
            <a:ext cx="8728521" cy="5256584"/>
          </a:xfrm>
        </p:spPr>
        <p:txBody>
          <a:bodyPr>
            <a:normAutofit/>
          </a:bodyPr>
          <a:lstStyle/>
          <a:p>
            <a:r>
              <a:rPr lang="en-US" smtClean="0"/>
              <a:t>Consistent </a:t>
            </a:r>
            <a:r>
              <a:rPr lang="en-US"/>
              <a:t>look and </a:t>
            </a:r>
            <a:r>
              <a:rPr lang="en-US" smtClean="0"/>
              <a:t>feel</a:t>
            </a:r>
            <a:endParaRPr lang="en-US"/>
          </a:p>
          <a:p>
            <a:r>
              <a:rPr lang="es-ES_tradnl" smtClean="0"/>
              <a:t>Textual DSLs are a resource in Eclipse</a:t>
            </a:r>
          </a:p>
          <a:p>
            <a:r>
              <a:rPr lang="es-ES_tradnl" smtClean="0"/>
              <a:t>Open editors can be extended</a:t>
            </a:r>
          </a:p>
          <a:p>
            <a:r>
              <a:rPr lang="es-ES_tradnl" smtClean="0"/>
              <a:t>Complete framework to develop DSLs</a:t>
            </a:r>
          </a:p>
          <a:p>
            <a:r>
              <a:rPr lang="es-ES_tradnl" smtClean="0"/>
              <a:t>Easy to connect to any Java-based language</a:t>
            </a:r>
            <a:endParaRPr lang="en-US" smtClean="0"/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Proposed development process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147465"/>
              </p:ext>
            </p:extLst>
          </p:nvPr>
        </p:nvGraphicFramePr>
        <p:xfrm>
          <a:off x="1115616" y="1052736"/>
          <a:ext cx="67070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Poll System application</a:t>
            </a:r>
          </a:p>
          <a:p>
            <a:pPr lvl="1"/>
            <a:r>
              <a:rPr lang="es-ES_tradnl" smtClean="0"/>
              <a:t>Define a Poll with the corresponding questions</a:t>
            </a:r>
          </a:p>
          <a:p>
            <a:pPr lvl="1"/>
            <a:r>
              <a:rPr lang="es-ES_tradnl" smtClean="0"/>
              <a:t>Each question has a text and a set of options</a:t>
            </a:r>
          </a:p>
          <a:p>
            <a:pPr lvl="1"/>
            <a:r>
              <a:rPr lang="es-ES_tradnl" smtClean="0"/>
              <a:t>Each option has a text</a:t>
            </a:r>
          </a:p>
          <a:p>
            <a:r>
              <a:rPr lang="es-ES_tradnl" smtClean="0"/>
              <a:t>Generate the application in different platforms</a:t>
            </a:r>
          </a:p>
          <a:p>
            <a:pPr lvl="1"/>
            <a:endParaRPr lang="es-ES_tradnl" smtClean="0"/>
          </a:p>
        </p:txBody>
      </p:sp>
      <p:sp>
        <p:nvSpPr>
          <p:cNvPr id="4" name="Rounded Rectangle 3"/>
          <p:cNvSpPr/>
          <p:nvPr/>
        </p:nvSpPr>
        <p:spPr>
          <a:xfrm>
            <a:off x="1547664" y="4581128"/>
            <a:ext cx="43204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Example DSL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35696" y="5373216"/>
            <a:ext cx="151216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smtClean="0"/>
              <a:t>Poll System Definition</a:t>
            </a:r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2999954" y="4653136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DSL Tooling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067944" y="5391218"/>
            <a:ext cx="1584176" cy="6120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smtClean="0"/>
              <a:t>Generator</a:t>
            </a:r>
            <a:endParaRPr lang="en-US" sz="16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1880" y="56972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AutoShape 2" descr="data:image/jpeg;base64,/9j/4AAQSkZJRgABAQAAAQABAAD/2wCEAAkGBg8PDQ0NDRAPDw0ODQ8PDw8PDw8PDxAPFBAVFBQQEhQXHCYgGRojGRQUIC8gIycpLCwsFR4xNTEqNSYtLCkBCQoKDQwNDQwNDSkYFBgpKSkpKSkpKSkpKSkpKSkpKSkpKSkpKSkpKSkpKSkpKSkpKSkpKSkpKSkpKSkpKSkpKf/AABEIALYBFQMBIgACEQEDEQH/xAAcAAEAAgIDAQAAAAAAAAAAAAAAAQcFBgMECAL/xABFEAACAgACBgYGBwUFCQAAAAAAAQIDBBEFBhIhMVEHExRBYZEicXKBobEVMkJSwdHwIzNigpIkU2OiwhYXQ0RUc4Oy4f/EABYBAQEBAAAAAAAAAAAAAAAAAAABAv/EABURAQEAAAAAAAAAAAAAAAAAAAAR/9oADAMBAAIRAxEAPwC8QAAAAAAAQSABBJAAkgkAQMiQBGQyJAEAkAQMiQBGQyJAEAkAQCSAAJAAgkAQCQBAJAEAACQAAAAAAAAAAAAAAAAAAAAAAAAAAAAAAAAAAAAAAAAAAAAAAAAAAAAAAhgdTSWl6MNDrMRZGqHOT4+pcWYCrpP0XKewsRk88s3CSXmVJr7p2zGY65yb6qubhXDPcoo1rqgPU2GxULIRsrlGcJLNSi00/ecpTnQ/p6yGJlgpybqti5RTf1ZpZ7vl7y4wBBJAEgxWntY8Pgq3ZiJpbvRgt85epfiVPrH0q4zEOUMN/Z6uCcfrteMgLkxWkqaVndbXX7c4x+DMTdr3o2G6WKq920/kjz3icRba3Kyyc2+O1Js4OoA9F1a+aNnujiqvftL8DK4XSdF37m2uz2Jxk/JHl/qTmw99tbUq5zg1wcZNAeo8ySkNXelPGYdxhiX2ircntfXS8JcS2dAay4fHVqyieby9KD+vH1r8QMsAAABDlks3wAk+LLYxW1JqKXe2kvNmga29KMKHKnBJW2rc7HvhF+C7ysNK6exmKk5X3WSz7tpqK8EgL7xOtmBr3TxVKfhNS+WZ1lr3o1/83V/m/I88vDN8c3695HZPAD0nhtZMHburxNMny6yKfkzIxmms080+9b0eXI0NcG16m0ZjROs2OwrTpvsSX2W24v1oD0aDCanaVvxWCqxGIjGM555bOaTit2b8c8zNgAAAAAAAAAAAIZIAoDXTV+eFxtyknsTm5wlluaZgepPSGktEUYmGxfXGce7PivUzB19G+joy2uqb355OW75AaR0T6AnLFvFyi1XVFpN8HJrLd+u4t84sLhYVQVdUYwhHhGKyRzADCa06y14Gh2Sydks1XDm+b8DL3XKEJTk8oxTk34IpXWnSs8ZiZ2P6kXswj3KKAwOmNJXYu6V18nKTe5N7kuSOj2cynZjvaG1fsxV0aa1xfpPuiubA1+vByk8oxcnySzZmMNqLj7FtQw88ubWRcugNU8Pg4JQgpWfasks234cjNZAefcZqVjaVnZh7EuaTaMTLCtNppprimsj0xkaxrPqPRi4SlXGNd6TalFZKT5MCjezne0PpG7CXRuok4yT3pcGuTO5jNFzpslVZHKUXk0zh7MBduq+scMdh1bHJTSSshyfP1GZKV1Q0tLB4qEs31c2ozj3NP9fIuiuakk1vTSafNPgwPo0PpH1klCPYqHlKSztkuKi+ETepSSTb4JZlQaThK6+22W9zm38QNVeDI7EbD2Az2qWq8cRc5Wr9lXk2vvPuX65AaThtA3W/u6pz9mLZ2panYxLN4e3L2GXrRh4VxUIRUYrgopJHIB55u0PZB5ThKL8Uz5w+jXOcIJb5SS+J6DvwsLFs2QjNcpRT+ZhJal4ZX131x2HCak4rfGWXd4AZbRmDVNFVK4V1xj70t/xzO0QSAAAAAAAAAAAAAAV7p3XTF0Yq6mvYcITajnFZ5ZnQ/wB4WO/w/wClfkfGtFGeNvf8b+ZiuzAbzqbrLiMXdZG7Z2YwzSjFLfmbgaH0e1ZXW+x+JvgGta9Y914Xq4vKVry/lXH9eBWfZTeddG54iMe6EF5vf+Jr/ZAMP2Us3UrQiw+GU2v2tvpN96j3L9eBqOB0dt3Vw5zS+JZ8IJJJcEkl6kB9AAAQyQBpWv8AoJTjHFQXpR9GeXeu5mh9lLo0lhlZTZW/tQfnlmisZ4PJtcnkBheylqam4524OCl9av0H6u78fI0TshtOo8nGVtfc0pL3P/6BtWKjnXNLi4SX+VlfLR+aTy4osZmrX4fq7J1vgnnHxi96/L3AYL6O8DPaqNVTsqe52JOPi455ryZx5HzNpcWo96eezk+aYG2kmsVa40VejiL6Wl9rra4z96z3mdwOkqb4KdFkLItZpxkmB2gQSAAIAkEEgAQAJAAAAAAABXmsGHzxdz/iZj+ymw6Up2r7X/G/mdXsoHc1Lq2bbPY/E281zVqvZtkucPxRsYGn6Zo2sRY/4svI6XZDM41ftbPbZw5AcOhsL/aK3ylmbia5o55XV+1l8GbGAAAAAAQyq9O6z4HC4i2m239rCWUoRrnJrNJpPJZcGu8tTM8za/2bel8fJf3+XlCK/ADZ8R0lYRfu6r7PFqFa+bfwNl6MNbO3Yy+Cp6pV0qSe3tt5trfuWXApPIs/oJq/teMlyprXnKT/AAAusxWsOhniqJwhZOi3ZahdW8pxf5GVAHmfWmjSmDvdONuxL3vYn11vV2LnF5/DijXbLJS+s3L2m5fM9V6X0JRi6pU4muNkJd0lnl4rkyqdZOhCcXKzR1m1Hj1Nr3rwjP8APzAqfZO7o3TGIwstvDXWVSzz9CWSfrjwfvObSur+KwktnE02Vb8s5R9B+qS3fEx+yBaeq3TbZFxq0lDbjuXXVr0l4yj+XkW3ovS1OKqjdh7I2VyWalFpnlHZM9qjrdiNG3qypuVUmutpb9Ga5rlLxA9OA6GhNMVYzD1Yml512RTXNc0/E74AEEgAAABCJAAAACABrWIWdlv/AHJ/+xx7JOJuhB3TnKMIq6zOUmoxXpPvZrWk+kLB05qtyxE+VSyh/W/wzCtx0P8Avv8Axy+aM4V/0d60WY7E3udcK411rYjFyk/Se/ab48F3IsEI0bXPWajR9v7dWOVvpQjXDPaSSz3tpLezQ9IdK9rzWGw8ILulbJ2S/pjkvizcemTQ/W4SrERW+ifpezLd+vUU31IVterGvGMnpPCPE3N1O3ZlBKMK/STSeSXPLiX4meWYQcWpLc4tNPk080z0TqZp6ONwVNqfpqKjYu9SW4IzwAADIADhxdyrrnNvJRi236keW9KX9diL7v726yfucm18Mi9OlLWBYfAyog/22I9BZcVF8X5FG9SFdPqy4OgzAZVYy9/bsjBfyxz/ANTKr6k9AdHOh+y6Moi1lOa6yXrlvA2gABAgkAcGKwVdsXC2EZxayakk00Vrrj0PVTjO/R/7KxZt0/8ADl4L7vu3eBaJDA8oX4SUJyrnFxnBuMovc01xR8dWWB0taMhXpLbgkutqUpJfeXf5NeRpXUBVk9COmZKd+Bk/Ra62tcnwkl8PNlv5FCdFicdLU5d8Jp+rcX2EQSABBIAEIAASQSAIAAFG6+RlPSOJTbcY2PZi23Fb3nku417sfgbvrJgtvG4mX+NNeUmY36L8CKzfRDVs4jELnWvmWoV10d4bq8XYvvUy+El+ZYpUdPSuj44jD20T+rZBx3+rcygNJ6Enh77KZppwk1v71nuZ6LNR121UWIj2iqOd0F6SS3ziuXigKZ7J4Gwan6wWaPv2lm6Z7rIfijlWi/AfRfgRpcejNLVYmtWUzUk1vWazXrR3CmcFC6iW1TOUGvutoz9GuOOikm4Ty75QWfwKyscxWndYqcHW52SW3l6ME/Sb/I0rFa246aaUowz+5FJ+fE1/E4ay2TlZKU5Pvk8wsYfWHSVuNxEr7c9+6Me6MeRjexmy/Rb5H1XoeUpRhGLcpNJJLNt8kRXS1Q1aeKxlUMv2cJKc3lwS3l71VqMVFbkkkl4JGG1V1cjg6cml1s983y/hRnCshr12umGrxdmFuew45JT4xby3p8t+ZncRcoQnOXCEZSfqSzKbx2GldbZbLe5ycn72BcdGKhYtquUZx5xaZylMYWN1TzqnODXJtGYo1n0hDd1rl7UVL5hYs84MXi4VQlZbJRhFZtsryet+Pay24r1Qjn8jD6QuxOIed9k5+Dby8gMTrjpLtuNsuS9BehD2V3mD7H4Gy/RfgHovwIrvdFmim8e7ct1Vb83+kXCa5qVoHsuH2pLK21qUuaj3JmxlZAAAAAAEHy4vmB9kZnG4MhwYHLmRtI4nBnBbhHLvkvUwNVeAjZZiJv8A6q9eVjJ+h4/pGUu1Rpk5S9NOTcnlOazbebfE4f8AYyr71v8AXP8AMDj0HhlVjYZfaw9vwlA2rrUa/htWK65bcHPayaz2pN5Pit78Ed+GEkuDl72BkeuXMjro8zHuiZ8vDz5gdLTGrtdknbQ4wte+UXursfN5fVl4+aMG8JCMti1Omz7tm5P2ZcJe5mxWYK58JtHSxOhb5pxc1KL4qW9eTA6P0REfRET4WquIj+6sdfhCTS8uB9fQekFwv841v8APr6IifM9Fwis5NJLve5eZEtAaQlxxD/lUI/JHHHVG/NSnPblznnPLzA+asCrXs4ePWc7HnGmP832vVHM2XQ2hqcN6bfWXNZOxrJJfdgu5fEx1WiMSss7XuO1DR9y4zb9wGd6+PMnr48zCrBW/eZ9rCWc2B2NOVytw1tVTW3NJZN7OcdpOUc+5tZr3mpdnqUti3Omf3bVs5+zLhL3M2dYWzmziv0XOacZSzi+Kks15AYVaJh7h9EROy9UsnnXJ1v8Aw5SgvJbiVq5ilwxM/eq5fOIHV+iIj6Iidpau4t8cTL3RqX+k+lqnOX722yzwlOWz5LJAYyeFq2urhnZb3V1rbn78uHreRmtDasqMldiFHaW+FSe1GL5zf2pfBeJ28HoZ1LZhlCPKEVFfA79dMlxbYHaQzOFVsnYYHMDjUGfST5gfQIJAAACGCSAAAAEgACMiQBGQyJAEZDIkARkMiQBGQyJAEZDIkARkMiQBGQyJAEZE5AAAAAAAAAAAABBIAEEkEgAAAIJIAkAAAAAAAAAAAAAAAAAAAAAAAAAAAAAAAAAAAAAAAEEgAAAAIAAEg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g8PDQ0NDRAPDw0ODQ8PDw8PDw8PDxAPFBAVFBQQEhQXHCYgGRojGRQUIC8gIycpLCwsFR4xNTEqNSYtLCkBCQoKDQwNDQwNDSkYFBgpKSkpKSkpKSkpKSkpKSkpKSkpKSkpKSkpKSkpKSkpKSkpKSkpKSkpKSkpKSkpKSkpKf/AABEIALYBFQMBIgACEQEDEQH/xAAcAAEAAgIDAQAAAAAAAAAAAAAAAQcFBgMECAL/xABFEAACAgACBgYGBwUFCQAAAAAAAQIDBBEFBhIhMVEHExRBYZEicXKBobEVMkJSwdHwIzNigpIkU2OiwhYXQ0RUc4Oy4f/EABYBAQEBAAAAAAAAAAAAAAAAAAABAv/EABURAQEAAAAAAAAAAAAAAAAAAAAR/9oADAMBAAIRAxEAPwC8QAAAAAAAQSABBJAAkgkAQMiQBGQyJAEAkAQMiQBGQyJAEAkAQCSAAJAAgkAQCQBAJAEAACQAAAAAAAAAAAAAAAAAAAAAAAAAAAAAAAAAAAAAAAAAAAAAAAAAAAAAAhgdTSWl6MNDrMRZGqHOT4+pcWYCrpP0XKewsRk88s3CSXmVJr7p2zGY65yb6qubhXDPcoo1rqgPU2GxULIRsrlGcJLNSi00/ecpTnQ/p6yGJlgpybqti5RTf1ZpZ7vl7y4wBBJAEgxWntY8Pgq3ZiJpbvRgt85epfiVPrH0q4zEOUMN/Z6uCcfrteMgLkxWkqaVndbXX7c4x+DMTdr3o2G6WKq920/kjz3icRba3Kyyc2+O1Js4OoA9F1a+aNnujiqvftL8DK4XSdF37m2uz2Jxk/JHl/qTmw99tbUq5zg1wcZNAeo8ySkNXelPGYdxhiX2ircntfXS8JcS2dAay4fHVqyieby9KD+vH1r8QMsAAABDlks3wAk+LLYxW1JqKXe2kvNmga29KMKHKnBJW2rc7HvhF+C7ysNK6exmKk5X3WSz7tpqK8EgL7xOtmBr3TxVKfhNS+WZ1lr3o1/83V/m/I88vDN8c3695HZPAD0nhtZMHburxNMny6yKfkzIxmms080+9b0eXI0NcG16m0ZjROs2OwrTpvsSX2W24v1oD0aDCanaVvxWCqxGIjGM555bOaTit2b8c8zNgAAAAAAAAAAAIZIAoDXTV+eFxtyknsTm5wlluaZgepPSGktEUYmGxfXGce7PivUzB19G+joy2uqb355OW75AaR0T6AnLFvFyi1XVFpN8HJrLd+u4t84sLhYVQVdUYwhHhGKyRzADCa06y14Gh2Sydks1XDm+b8DL3XKEJTk8oxTk34IpXWnSs8ZiZ2P6kXswj3KKAwOmNJXYu6V18nKTe5N7kuSOj2cynZjvaG1fsxV0aa1xfpPuiubA1+vByk8oxcnySzZmMNqLj7FtQw88ubWRcugNU8Pg4JQgpWfasks234cjNZAefcZqVjaVnZh7EuaTaMTLCtNppprimsj0xkaxrPqPRi4SlXGNd6TalFZKT5MCjezne0PpG7CXRuok4yT3pcGuTO5jNFzpslVZHKUXk0zh7MBduq+scMdh1bHJTSSshyfP1GZKV1Q0tLB4qEs31c2ozj3NP9fIuiuakk1vTSafNPgwPo0PpH1klCPYqHlKSztkuKi+ETepSSTb4JZlQaThK6+22W9zm38QNVeDI7EbD2Az2qWq8cRc5Wr9lXk2vvPuX65AaThtA3W/u6pz9mLZ2panYxLN4e3L2GXrRh4VxUIRUYrgopJHIB55u0PZB5ThKL8Uz5w+jXOcIJb5SS+J6DvwsLFs2QjNcpRT+ZhJal4ZX131x2HCak4rfGWXd4AZbRmDVNFVK4V1xj70t/xzO0QSAAAAAAAAAAAAAAV7p3XTF0Yq6mvYcITajnFZ5ZnQ/wB4WO/w/wClfkfGtFGeNvf8b+ZiuzAbzqbrLiMXdZG7Z2YwzSjFLfmbgaH0e1ZXW+x+JvgGta9Y914Xq4vKVry/lXH9eBWfZTeddG54iMe6EF5vf+Jr/ZAMP2Us3UrQiw+GU2v2tvpN96j3L9eBqOB0dt3Vw5zS+JZ8IJJJcEkl6kB9AAAQyQBpWv8AoJTjHFQXpR9GeXeu5mh9lLo0lhlZTZW/tQfnlmisZ4PJtcnkBheylqam4524OCl9av0H6u78fI0TshtOo8nGVtfc0pL3P/6BtWKjnXNLi4SX+VlfLR+aTy4osZmrX4fq7J1vgnnHxi96/L3AYL6O8DPaqNVTsqe52JOPi455ryZx5HzNpcWo96eezk+aYG2kmsVa40VejiL6Wl9rra4z96z3mdwOkqb4KdFkLItZpxkmB2gQSAAIAkEEgAQAJAAAAAAABXmsGHzxdz/iZj+ymw6Up2r7X/G/mdXsoHc1Lq2bbPY/E281zVqvZtkucPxRsYGn6Zo2sRY/4svI6XZDM41ftbPbZw5AcOhsL/aK3ylmbia5o55XV+1l8GbGAAAAAAQyq9O6z4HC4i2m239rCWUoRrnJrNJpPJZcGu8tTM8za/2bel8fJf3+XlCK/ADZ8R0lYRfu6r7PFqFa+bfwNl6MNbO3Yy+Cp6pV0qSe3tt5trfuWXApPIs/oJq/teMlyprXnKT/AAAusxWsOhniqJwhZOi3ZahdW8pxf5GVAHmfWmjSmDvdONuxL3vYn11vV2LnF5/DijXbLJS+s3L2m5fM9V6X0JRi6pU4muNkJd0lnl4rkyqdZOhCcXKzR1m1Hj1Nr3rwjP8APzAqfZO7o3TGIwstvDXWVSzz9CWSfrjwfvObSur+KwktnE02Vb8s5R9B+qS3fEx+yBaeq3TbZFxq0lDbjuXXVr0l4yj+XkW3ovS1OKqjdh7I2VyWalFpnlHZM9qjrdiNG3qypuVUmutpb9Ga5rlLxA9OA6GhNMVYzD1Yml512RTXNc0/E74AEEgAAABCJAAAACABrWIWdlv/AHJ/+xx7JOJuhB3TnKMIq6zOUmoxXpPvZrWk+kLB05qtyxE+VSyh/W/wzCtx0P8Avv8Axy+aM4V/0d60WY7E3udcK411rYjFyk/Se/ab48F3IsEI0bXPWajR9v7dWOVvpQjXDPaSSz3tpLezQ9IdK9rzWGw8ILulbJ2S/pjkvizcemTQ/W4SrERW+ifpezLd+vUU31IVterGvGMnpPCPE3N1O3ZlBKMK/STSeSXPLiX4meWYQcWpLc4tNPk080z0TqZp6ONwVNqfpqKjYu9SW4IzwAADIADhxdyrrnNvJRi236keW9KX9diL7v726yfucm18Mi9OlLWBYfAyog/22I9BZcVF8X5FG9SFdPqy4OgzAZVYy9/bsjBfyxz/ANTKr6k9AdHOh+y6Moi1lOa6yXrlvA2gABAgkAcGKwVdsXC2EZxayakk00Vrrj0PVTjO/R/7KxZt0/8ADl4L7vu3eBaJDA8oX4SUJyrnFxnBuMovc01xR8dWWB0taMhXpLbgkutqUpJfeXf5NeRpXUBVk9COmZKd+Bk/Ra62tcnwkl8PNlv5FCdFicdLU5d8Jp+rcX2EQSABBIAEIAASQSAIAAFG6+RlPSOJTbcY2PZi23Fb3nku417sfgbvrJgtvG4mX+NNeUmY36L8CKzfRDVs4jELnWvmWoV10d4bq8XYvvUy+El+ZYpUdPSuj44jD20T+rZBx3+rcygNJ6Enh77KZppwk1v71nuZ6LNR121UWIj2iqOd0F6SS3ziuXigKZ7J4Gwan6wWaPv2lm6Z7rIfijlWi/AfRfgRpcejNLVYmtWUzUk1vWazXrR3CmcFC6iW1TOUGvutoz9GuOOikm4Ty75QWfwKyscxWndYqcHW52SW3l6ME/Sb/I0rFa246aaUowz+5FJ+fE1/E4ay2TlZKU5Pvk8wsYfWHSVuNxEr7c9+6Me6MeRjexmy/Rb5H1XoeUpRhGLcpNJJLNt8kRXS1Q1aeKxlUMv2cJKc3lwS3l71VqMVFbkkkl4JGG1V1cjg6cml1s983y/hRnCshr12umGrxdmFuew45JT4xby3p8t+ZncRcoQnOXCEZSfqSzKbx2GldbZbLe5ycn72BcdGKhYtquUZx5xaZylMYWN1TzqnODXJtGYo1n0hDd1rl7UVL5hYs84MXi4VQlZbJRhFZtsryet+Pay24r1Qjn8jD6QuxOIed9k5+Dby8gMTrjpLtuNsuS9BehD2V3mD7H4Gy/RfgHovwIrvdFmim8e7ct1Vb83+kXCa5qVoHsuH2pLK21qUuaj3JmxlZAAAAAAEHy4vmB9kZnG4MhwYHLmRtI4nBnBbhHLvkvUwNVeAjZZiJv8A6q9eVjJ+h4/pGUu1Rpk5S9NOTcnlOazbebfE4f8AYyr71v8AXP8AMDj0HhlVjYZfaw9vwlA2rrUa/htWK65bcHPayaz2pN5Pit78Ed+GEkuDl72BkeuXMjro8zHuiZ8vDz5gdLTGrtdknbQ4wte+UXursfN5fVl4+aMG8JCMti1Omz7tm5P2ZcJe5mxWYK58JtHSxOhb5pxc1KL4qW9eTA6P0REfRET4WquIj+6sdfhCTS8uB9fQekFwv841v8APr6IifM9Fwis5NJLve5eZEtAaQlxxD/lUI/JHHHVG/NSnPblznnPLzA+asCrXs4ePWc7HnGmP832vVHM2XQ2hqcN6bfWXNZOxrJJfdgu5fEx1WiMSss7XuO1DR9y4zb9wGd6+PMnr48zCrBW/eZ9rCWc2B2NOVytw1tVTW3NJZN7OcdpOUc+5tZr3mpdnqUti3Omf3bVs5+zLhL3M2dYWzmziv0XOacZSzi+Kks15AYVaJh7h9EROy9UsnnXJ1v8Aw5SgvJbiVq5ilwxM/eq5fOIHV+iIj6Iidpau4t8cTL3RqX+k+lqnOX722yzwlOWz5LJAYyeFq2urhnZb3V1rbn78uHreRmtDasqMldiFHaW+FSe1GL5zf2pfBeJ28HoZ1LZhlCPKEVFfA79dMlxbYHaQzOFVsnYYHMDjUGfST5gfQIJAAACGCSAAAAEgACMiQBGQyJAEZDIkARkMiQBGQyJAEZDIkARkMiQBGQyJAEZE5AAAAAAAAAAAABBIAEEkEgAAAIJIAkAAAAAAAAAAAAAAAAAAAAAAAAAAAAAAAAAAAAAAAEEgAAAAIAAEgAAAAAAAAAAAAAAA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45720"/>
            <a:ext cx="1008112" cy="6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36" y="5019265"/>
            <a:ext cx="12334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8" descr="data:image/jpeg;base64,/9j/4AAQSkZJRgABAQAAAQABAAD/2wCEAAkGBhASERUSEhQUEBAUGBIYFxQVFBoSFRgWGBYXFB0SFhgYGyceFxkkGxcVHy8gJCgpLCwsFx4xNjAqNSYrLCkBCQoKDgwOGg8PGjUkHyUvLC80LiosNS01LDQsLC0sNTAtMCo0KS01Lyw0LC0qNCwsKiwsMDQ1LC8sLCwsKSwsLP/AABEIALABHwMBIgACEQEDEQH/xAAcAAEAAgMBAQEAAAAAAAAAAAAABQYDBAcBAgj/xABIEAABAwICBQcGCwYFBQAAAAABAAIDBBESIQUGBzFBEyJRYXGBkTIzQqGxwRQ0UmJyc4KSssLRNVODorPSI0NEVJMVJGPh8P/EABoBAQACAwEAAAAAAAAAAAAAAAADBAECBQb/xAA2EQACAgEBBAcGBQQDAAAAAAAAAQIDEQQSITFBBRNRYXHh8DKBkaGx0RQiM5KyJILB8SM0Uv/aAAwDAQACEQMRAD8A7iiIgCIiAIiIAiIgCIiAIir+uGkjTtgnHozsDutj2ua4eGfa0LWT2VlktVbtmoR4ssCIEWxEEREAREQBERAEREAREQBERAEREAREQBERAEREAREQBERAEREAREQBERAEREAVB2qVt2wUzc3vdjI8WN8S4/dVx0vpaKmidLKbNbw4uPBrRxJXOtVoZNIaQNVKOZGQ63AEebjHZv7utV7pZ/IuLOv0ZVst6qfsw+b5L13HUI22AHQAF9IisHICIiAIiIAiIgCIiAIiIAiIgCIiAIiIAiIgCIiAIiIAiIgCIiAIiIAiIgCjNPaww0keOU5nyWDynHoA9+4KM1t11jpBgbaSoIyZwbfc5/6bz1b1zqg0bV6SnLiS85Y5HeQwdH6NH/tV7LsPZjvZ2dF0b1keuvezWvn6/wBGWqrKvStS1oGWeFg8iNvFxPtO85AcAuraC0LHSwthj3DNzuLnHe4//ZCwWLQOr8FHFgZv3vkPlOI4k8AOjcFX9N7RWtdyNGz4TMThDrEsv0NAzeeyw6ytYRVX5pveyTUWz1zVGmjiuPu979fMub5AASSABvJNgO0rVo9KxSk8keUaN72i7L9Afucey6rejNUppyJdIyGZ28U4Nom/SDcieoZdZVujjDQAAABkABYAdACni29+MHLurrr/ACqW0+7h5/L3n0iItysEREAREQBERAEREAREQBERAEREAREQBERAEREAREQBERAEREAVe101n+Bw82xnkuGA5gdLz1C47yFYVyjam53wtgPkiJtu9z7+5Q3zcIZR0ui9PHUamMJ8OPjghdBaHlrqnBiJLiXSSHMgXzcekncOtdm0ZoyKnibFE3CxviTxcTxJ6VWdl+jwykMvpSvdc/NYcAHiHHvUzrhWOiop3tydgIB6C4hl/wCZR0wUIbb4lzpPUT1Op/Dx3RTwl38PIoOu2uD6mQ00BPIA4Th3yuvbvbfIDjv6FcNTtT2UjA94Dqlw5zt+G/8Alt6uk8eyy5pqi5grqcu8nlG+NiG/zYV3Fa0fnbnLiTdLP8LCGlq3Rxl9/iERFcPNhERAEREAREQBERAEREAREQBERAEREAREQBERAEREAREQBERAEREAVM2laAM0InYLvhvcDeYzv8CL9l1c14QtJxU47LLGmvlp7Y2x4opuy7SIfSui9KJ5y+a/nA+OIdysmndHcvTyw8XscB9LeD42VL0nop+i6oVkDS6kcbSsHoBxzHZexB4HLir9T1DZGNewhzHAEEbiDmCo6vZ2Jci5rsK1amr2ZPPg+affzPz85rmuIN2uabEbiCD6iCuy6l6zCrg5x/x47CQdPRIOo+26rW0jVS16yIZZcq0eAlHqB8elV7UGrcyuiDb2fiY4dLS0n1EA9yqwzTZsvmeg1Sr6R0fWx4xTfhjivXcdnREXRPFhERAEREBFa0yubR1DmktcI3kEGxBtvBG4rnWoml6h9dE180r2nlLtdI5wNo3HME2XQ9bviNR9VJ7FzHZ7+0Iv4v8ATeqdzfWRPR9Gwi9Fe2uT/idlRaWldMQ0zMczwxt7DIkk2JsABcmwKqdXtXpwf8OKSTrJawe8+pWZWRjxZxqNHfes1wbXrmXlFQqfazETz4HsHS14f6iArjozSsVRGJIXB7D3EH5JBzB6liNkZ8GZv0V+nWbY4XrsNxFUtL7RIaeZ8L4pS5hAuMFjcBwIu7dYhWXR9a2aJkrPJka1w6bEXsetZU4yeEzSzTW1QU5xwnwZsItbSNc2GJ8rrlsbXOIG8gC9hfiq9oTaBDVTthZFK1zsWbsNgAC65s6/D1rLnFPDMV6a2yDnCOUuLLUiiNOa00tJYTPs8i4Y1pc4i9r5ZAZHeQqzPtZiB5kEjh0ue1nqAK1lbCO5slp0GouW1XBtfD6l9RUjR+1Snc4CWN8IPpXEjR22sfAFWmp0oGsEjGumY4FwMdnEgNxDD034LMbIy4M1u0l1DSsjjPrjwN5FipZ8bQ6xbe+ThY7yLkcL7+9ZVuVmsbgiIhgIiIAiIgCKF1m1rhomB0mJzn3wMbvNrXNzkALjxVAdtDqqqZsTZI6CF5sX2xFo33LneGVt6s1aWyxbS4dpUu1ddT2W9/YdYc4DM5BfEVSx3kua63QQfYoLR2qVJYPe51a/fyk0nLDtDScI8FPRRNaLNAaBuAFh4BQyUVuTLEXJ72sfM9liDgWuAc0gggi4IPAjiFEaG0U6lc6Jl3UrrujBNzE45mPrYd4PA3B3hTKKNpZyTxslGLjyZG6ySMbSTl/k8lJe/W0gDxIVN2a6rPB+FyjDkREDvN8jJ1C2Q7SehXXSVHFJYTEGNpDsDiA1zhmMd/KA323X33yXzNrBSM8qohb1GVo7rXWvUuc1LHAsw1vUaeVUX7XF93Z7+ZIoq9Jr9o8HCJuUccg2Nj5CT0DC3NTNJUmRuIsfGDuDwA7vAJt35qaVco75LBz42Qk8RefA0K/WyjhJEkzQRvDQX26jgBt3rJozWakqDaGZj3fJvhd911j6lIhgta2XRwXNtpWrEcIbWU45JweA8M5oubkSNt5JuLG3SFPTCux7Dym+ZXvstqjtrDS5cH69x0tFW9QtYHVdKHSZyxkseflEAEO7SCL9YKsignBwk4vkWK5qyKkuDIjW74jUfVSexcx2e/tCL+L/AE3rp2t3xGo+qk9i5js9/aEX8X+m9ULv1YnqOjP+jf4P+J1XTWhIqqMRy3LA5rsjhNxfj3latPqbQMFhTxnrcOUPi662tNabhpYjLKbDcAM3OPyWjpVDk2h19Q8tpIAOxpmfbpJyaPBTTlXF7+JzdLRq7q/+N4gubeESWvWqFK2mfPFG2GSOx5gwtcLgEEbuN79SidlNW4VEsV+a6PFb5zXNF/BxWDTVXpp0D/hDXNgI592RtyuOjnDOybLPjjvqX/jjVXKdqaWDuKucej7I2TU/B5xwNnaro3DNFOBk9pY76Tcx4g/yqd2YaS5SlMRPOhcR9l3OHrxDuW7tA0by1FIQLuitIPs+V/KXKj7NNJcnWcmTzZmlv2m89vscO9bv8l2e0rQ/qui3HnD/ABv+jwXbaLV4KCQcZCxg73An+VpVU2U0OKoll4MYGjtef0YfFbe1ivzhgHzpHfgb+dTOzPR3J0eMjnTOc77I5g9hPesv81/gaRf4fopvnN+vkiW0zqtTVT2PmaXFgIADi0EEg52zO7p4lI9UqFosKaG3WwOPic1g1n1vhogA4GSVwu2MGxt8px9FqqDNc9LVNzTwgM6WRl47C9/NupZzrjLhllLT6bV21JqWzBcMywjFtG1Zgp+TlhbyYeXNcweTe2IOaOHHLsU9ssrHOpXsJuI5CG9Qc0Ot43PeqfrVPpNzGfDWlseLm3bGOdhPyM9196tGybzM31jfwBV62uu3LB1tXCS6NxZJSafFPPPt+RfERFfPJhERAEREAREQGtX6NhnZgmY2VnQ4Xz6R0HrCrNXstoHm7RJF9B9x4PBVvXzI4gEgXIBsN1z0KWFtkPZeCKymuz245KC7ZHEPN1ErPstPssvobMJQLNr5h9l3ukUBSbQZ21hkrGvLG4m8g3mcmbjnYTbE4ZjnZ5q4wbTtHO3vez6Ubvygro2fi4Y5+CTOZX+Dnnl4tr/JGDZlPxr5j9l3vlQbKL+VVyu+zb2uKnWbQdGn/UN72vHtavXbQNGj/UN7mvPsaoet1fY/2+RP1Ok7V+7zIaLZHSenJM/vY38pUnS7NtHM/wAovPz3uPqBA9Sxz7TdHN3SPf8ARjd+YBRdVtfgHm4JX/SLWD1YlnGsn2/T7GudFX2fX7lzotD08Pmoo4+trA0+IF1uKraq6/QVnMIMM/yPKaR0tdb1GytKpWwnCWJ8S9VOE45r4Bc+2taZaImUwN3vcHuHQxt7X7T+Eqd07rdgcYKVhqqvdgYMTYz0yOGQ7L9tlFavagOMvwqvcJqgnFg8poPAuO51srAZC3FWdPGNTVtnLgub8itqJStTqr58XyXn3G/s30K+nowXiz5XGQg7wCAGg9dhfvVqRFVsm7JOT5lqqtVwUFyIjW74jUfVSexcx2e/tCL+L/Teuk67TBtBUE8WFve4ho9q51s4hLq9h+S2Vx+7h/MFQu/Viep6N3aC9+P8SQ2r1DjUxM9BseIDrc5wJ8GtVr2eRRihjLLXdjLzxL8RGfcAOyy+dd9UTWMa+Mhs8dwL5BzTnhJ4G+YPb0qj0WhdMUxLYWTR3OeAtLCd195b3rD2q7XJrKZmHVavQxpjNRlF8G8dv3yX7X2oY2hmDnBpcAGgmxJxA2HSVStlnx131L/xxrfotQKuoJlrpXE2OFmPG+9sgT5LBe2Q9Sz6g6qVdNUmSZgYwxubcPa7nFzDazSego9qVkZY3GYSoo0dtKsUpffku3gX6WMOaWkXaQQR1HIhcKLXUlXb0oJR3hjveB613hc6131KqZqoywMD2va3Fzmts8c30iOAat9RBtJriir0LqYVzlXY8Rkufd/tla1iqzW17uTOIPe2OM8MI5od2E3d3rsdHStijZG3JrGtaOwCyomo2pM8NRy1QwNwNOAYmuu52RPNJtYX+91LoSzRF75S4s16Wvrk4UVPMYLl69bziOudQ59dOXcHlo6mtAaLd2feuzUEcbYmNjsIw1uG27DbKypOu+oks0pqKeznOtjjJDSSBbE0nLcBcG25QVBo/TbAIoxPGzcBiaGjsLjkOwqOLlVOWVnJevjVrtNUoWKOyt6bxyX2J3axUM5KFmIY8ZdhvnhwkYrdF19bJvMzfWN/AFHy7NqgwPkkfy1Y7CWtx3HlC+J7vKNr9XarBs90FPSxytmaGFzwRZwdlhA9ElZipO3aawRXToh0e6a5qTT8M787l2d5bERFcPNhERAEREAREQBERAR+k9X6Wo89EyQ9JHOHY4ZjxVeqNldA7yeVj+jJcfzgrzaVpCsihaafE2Ml3KyM8pu62e9oOefUMwqzoTapJDE2OSFsgYAMTXljjbi4EG56TxXRpq1Dr26pe7JzL7tMrNi2PvwTTtkFPwnlHaGH3LxuyCn4zy+DR7l7Ftfp/SglHYWO9pCyHa7R/up/Bn963/re/wCRH/Qd3zM0OyehG90z+14H4WhStJqHo6PMU7HEcXkyepxIVZqNsMfoU7j9KQN9gK0Ydr83KAvgj5Li1rnY+0OOXdZYdOsmt7fxMq/RQe5L4HToKZjBhY1rG9DQGjwC8qqVsjcLr4TvAcW36jYg26lpaB1giq4+UiDwOIewt7gfJd3EqTXOkpRlh8TqRcZRyuBhpaOONuGNjY2j0WtDR4BZkRat5NksBeEr1EByPXbW19W/kI2uZEx1sJHPe8G2beFuDd/utuz7VV1Mx0sotNIAMPFjN+E9ZOZ7ArEzQ0AmdOI28s6132zyFsug26N63VXhU1Lbk8s6+o6QjKhaemOzHn3+vWAiIrByAiIgCIiAIiIAiIgCIiAIiIAiIgCIiAKI07rXS0g/xn885iNvOeeu3AdZsFLrkOsWzzSHLPkb/wB0Huc7EHAPzPpNcRn2XVrTV12SxZLC+pU1VtlcM1xy/oXTR+nq+rAfTwR08B3Szkvc4dLY2W9Zt1qaoqKoabyz8p80RNjb73etcy0bp/TFE0MdDI+JosGyQuIAHAPbnbvNlLwbXgMpqZzTxwv9zgParFmlsf6aTXd57ytVq68LrG0+/d9Nx0UhQGktQ6CYkuhDHH0oyYz22bke8KJi2s0J3tnb9hp9j1tx7TtHHe97e2J3uBUEadRW8xTXgWJX6axYk0/Ejp9kVKfIlmb24XflCwDY9F/uJPuN/VTg2k6N/fH/AIpP7UO0nRv74/8AFJ/aplZrF2/AgdWif/n4+ZH0+yWjHlPmf9prR6m39anNH6l0EObIGFw9J95D4vvbuUe/ado4em93ZE73gLWk2sUA3CZ3YwD2uC1ktXPjk3i9HXw2S5gL1Udu1Br8oKSomPUB+XEs8esOlpfNULYR0zyW8RzT6lC9NYva3eLROtVW/Z3+CbLitBml2GpdTDN7YxISMwAXYcLug7iOkX74iLQukZfjNWIm8Y6VmA9nKO5w7lvMbRaPiNyyBpzLnOu956STznu8VpsRW7OX3G23J78YXeTCLS0VpAzs5TA5jHHmYxZzm/LI9EHgN9rHjZbqiaw8MmTTWUERFgyEREAREQBERAEREAREQBERAEREAREQBERAEREAWtWDLzYl+bzb92LL1hbKLK3GGslYqX0Q89QPHX8EEo8Yg5R0tRoG/OjiYfnU8kftYFeF5ZTq3Hb7n5MglS32e9eaKIXaun/bj77V6H6uj/beDirs+lYd7WntaCsf/TIP3Uf3G/ot+vXbL93kadQ+yP7fMp40nq8zhTH+CX/kK+267aGj821t/wDx09u4c0K2jRsP7uP7jf0WZsLRuAHYAFh2wfHL/u8jKqsXDZX9vmVA7SojlDTVUx4WjsPUT7F8HWzSknmdHOZ1yut6iG+1XVFr1ta4Q+LfkZ6qx8Z/BJfcpI0XpufztRFSMO8RC7vEf3KQ0TqDTRPEshfVT/LmOLPpDd3jdWZFh6ibWFuXduMx00E8ve+958giIoCwEREAREQBERAEREAREQBERA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72" y="4316743"/>
            <a:ext cx="1150813" cy="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5724128" y="4837802"/>
            <a:ext cx="751408" cy="823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24128" y="5481228"/>
            <a:ext cx="864096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24128" y="5661248"/>
            <a:ext cx="864096" cy="46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1124744"/>
            <a:ext cx="6559897" cy="5544616"/>
          </a:xfrm>
          <a:prstGeom prst="roundRect">
            <a:avLst>
              <a:gd name="adj" fmla="val 6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Example DSL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2373" y="1268760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DSL Tooling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220072" y="3706811"/>
            <a:ext cx="1584176" cy="6120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smtClean="0"/>
              <a:t>Generator</a:t>
            </a:r>
            <a:endParaRPr lang="en-US" sz="16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4008" y="401284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AutoShape 2" descr="data:image/jpeg;base64,/9j/4AAQSkZJRgABAQAAAQABAAD/2wCEAAkGBg8PDQ0NDRAPDw0ODQ8PDw8PDw8PDxAPFBAVFBQQEhQXHCYgGRojGRQUIC8gIycpLCwsFR4xNTEqNSYtLCkBCQoKDQwNDQwNDSkYFBgpKSkpKSkpKSkpKSkpKSkpKSkpKSkpKSkpKSkpKSkpKSkpKSkpKSkpKSkpKSkpKSkpKf/AABEIALYBFQMBIgACEQEDEQH/xAAcAAEAAgIDAQAAAAAAAAAAAAAAAQcFBgMECAL/xABFEAACAgACBgYGBwUFCQAAAAAAAQIDBBEFBhIhMVEHExRBYZEicXKBobEVMkJSwdHwIzNigpIkU2OiwhYXQ0RUc4Oy4f/EABYBAQEBAAAAAAAAAAAAAAAAAAABAv/EABURAQEAAAAAAAAAAAAAAAAAAAAR/9oADAMBAAIRAxEAPwC8QAAAAAAAQSABBJAAkgkAQMiQBGQyJAEAkAQMiQBGQyJAEAkAQCSAAJAAgkAQCQBAJAEAACQAAAAAAAAAAAAAAAAAAAAAAAAAAAAAAAAAAAAAAAAAAAAAAAAAAAAAAhgdTSWl6MNDrMRZGqHOT4+pcWYCrpP0XKewsRk88s3CSXmVJr7p2zGY65yb6qubhXDPcoo1rqgPU2GxULIRsrlGcJLNSi00/ecpTnQ/p6yGJlgpybqti5RTf1ZpZ7vl7y4wBBJAEgxWntY8Pgq3ZiJpbvRgt85epfiVPrH0q4zEOUMN/Z6uCcfrteMgLkxWkqaVndbXX7c4x+DMTdr3o2G6WKq920/kjz3icRba3Kyyc2+O1Js4OoA9F1a+aNnujiqvftL8DK4XSdF37m2uz2Jxk/JHl/qTmw99tbUq5zg1wcZNAeo8ySkNXelPGYdxhiX2ircntfXS8JcS2dAay4fHVqyieby9KD+vH1r8QMsAAABDlks3wAk+LLYxW1JqKXe2kvNmga29KMKHKnBJW2rc7HvhF+C7ysNK6exmKk5X3WSz7tpqK8EgL7xOtmBr3TxVKfhNS+WZ1lr3o1/83V/m/I88vDN8c3695HZPAD0nhtZMHburxNMny6yKfkzIxmms080+9b0eXI0NcG16m0ZjROs2OwrTpvsSX2W24v1oD0aDCanaVvxWCqxGIjGM555bOaTit2b8c8zNgAAAAAAAAAAAIZIAoDXTV+eFxtyknsTm5wlluaZgepPSGktEUYmGxfXGce7PivUzB19G+joy2uqb355OW75AaR0T6AnLFvFyi1XVFpN8HJrLd+u4t84sLhYVQVdUYwhHhGKyRzADCa06y14Gh2Sydks1XDm+b8DL3XKEJTk8oxTk34IpXWnSs8ZiZ2P6kXswj3KKAwOmNJXYu6V18nKTe5N7kuSOj2cynZjvaG1fsxV0aa1xfpPuiubA1+vByk8oxcnySzZmMNqLj7FtQw88ubWRcugNU8Pg4JQgpWfasks234cjNZAefcZqVjaVnZh7EuaTaMTLCtNppprimsj0xkaxrPqPRi4SlXGNd6TalFZKT5MCjezne0PpG7CXRuok4yT3pcGuTO5jNFzpslVZHKUXk0zh7MBduq+scMdh1bHJTSSshyfP1GZKV1Q0tLB4qEs31c2ozj3NP9fIuiuakk1vTSafNPgwPo0PpH1klCPYqHlKSztkuKi+ETepSSTb4JZlQaThK6+22W9zm38QNVeDI7EbD2Az2qWq8cRc5Wr9lXk2vvPuX65AaThtA3W/u6pz9mLZ2panYxLN4e3L2GXrRh4VxUIRUYrgopJHIB55u0PZB5ThKL8Uz5w+jXOcIJb5SS+J6DvwsLFs2QjNcpRT+ZhJal4ZX131x2HCak4rfGWXd4AZbRmDVNFVK4V1xj70t/xzO0QSAAAAAAAAAAAAAAV7p3XTF0Yq6mvYcITajnFZ5ZnQ/wB4WO/w/wClfkfGtFGeNvf8b+ZiuzAbzqbrLiMXdZG7Z2YwzSjFLfmbgaH0e1ZXW+x+JvgGta9Y914Xq4vKVry/lXH9eBWfZTeddG54iMe6EF5vf+Jr/ZAMP2Us3UrQiw+GU2v2tvpN96j3L9eBqOB0dt3Vw5zS+JZ8IJJJcEkl6kB9AAAQyQBpWv8AoJTjHFQXpR9GeXeu5mh9lLo0lhlZTZW/tQfnlmisZ4PJtcnkBheylqam4524OCl9av0H6u78fI0TshtOo8nGVtfc0pL3P/6BtWKjnXNLi4SX+VlfLR+aTy4osZmrX4fq7J1vgnnHxi96/L3AYL6O8DPaqNVTsqe52JOPi455ryZx5HzNpcWo96eezk+aYG2kmsVa40VejiL6Wl9rra4z96z3mdwOkqb4KdFkLItZpxkmB2gQSAAIAkEEgAQAJAAAAAAABXmsGHzxdz/iZj+ymw6Up2r7X/G/mdXsoHc1Lq2bbPY/E281zVqvZtkucPxRsYGn6Zo2sRY/4svI6XZDM41ftbPbZw5AcOhsL/aK3ylmbia5o55XV+1l8GbGAAAAAAQyq9O6z4HC4i2m239rCWUoRrnJrNJpPJZcGu8tTM8za/2bel8fJf3+XlCK/ADZ8R0lYRfu6r7PFqFa+bfwNl6MNbO3Yy+Cp6pV0qSe3tt5trfuWXApPIs/oJq/teMlyprXnKT/AAAusxWsOhniqJwhZOi3ZahdW8pxf5GVAHmfWmjSmDvdONuxL3vYn11vV2LnF5/DijXbLJS+s3L2m5fM9V6X0JRi6pU4muNkJd0lnl4rkyqdZOhCcXKzR1m1Hj1Nr3rwjP8APzAqfZO7o3TGIwstvDXWVSzz9CWSfrjwfvObSur+KwktnE02Vb8s5R9B+qS3fEx+yBaeq3TbZFxq0lDbjuXXVr0l4yj+XkW3ovS1OKqjdh7I2VyWalFpnlHZM9qjrdiNG3qypuVUmutpb9Ga5rlLxA9OA6GhNMVYzD1Yml512RTXNc0/E74AEEgAAABCJAAAACABrWIWdlv/AHJ/+xx7JOJuhB3TnKMIq6zOUmoxXpPvZrWk+kLB05qtyxE+VSyh/W/wzCtx0P8Avv8Axy+aM4V/0d60WY7E3udcK411rYjFyk/Se/ab48F3IsEI0bXPWajR9v7dWOVvpQjXDPaSSz3tpLezQ9IdK9rzWGw8ILulbJ2S/pjkvizcemTQ/W4SrERW+ifpezLd+vUU31IVterGvGMnpPCPE3N1O3ZlBKMK/STSeSXPLiX4meWYQcWpLc4tNPk080z0TqZp6ONwVNqfpqKjYu9SW4IzwAADIADhxdyrrnNvJRi236keW9KX9diL7v726yfucm18Mi9OlLWBYfAyog/22I9BZcVF8X5FG9SFdPqy4OgzAZVYy9/bsjBfyxz/ANTKr6k9AdHOh+y6Moi1lOa6yXrlvA2gABAgkAcGKwVdsXC2EZxayakk00Vrrj0PVTjO/R/7KxZt0/8ADl4L7vu3eBaJDA8oX4SUJyrnFxnBuMovc01xR8dWWB0taMhXpLbgkutqUpJfeXf5NeRpXUBVk9COmZKd+Bk/Ra62tcnwkl8PNlv5FCdFicdLU5d8Jp+rcX2EQSABBIAEIAASQSAIAAFG6+RlPSOJTbcY2PZi23Fb3nku417sfgbvrJgtvG4mX+NNeUmY36L8CKzfRDVs4jELnWvmWoV10d4bq8XYvvUy+El+ZYpUdPSuj44jD20T+rZBx3+rcygNJ6Enh77KZppwk1v71nuZ6LNR121UWIj2iqOd0F6SS3ziuXigKZ7J4Gwan6wWaPv2lm6Z7rIfijlWi/AfRfgRpcejNLVYmtWUzUk1vWazXrR3CmcFC6iW1TOUGvutoz9GuOOikm4Ty75QWfwKyscxWndYqcHW52SW3l6ME/Sb/I0rFa246aaUowz+5FJ+fE1/E4ay2TlZKU5Pvk8wsYfWHSVuNxEr7c9+6Me6MeRjexmy/Rb5H1XoeUpRhGLcpNJJLNt8kRXS1Q1aeKxlUMv2cJKc3lwS3l71VqMVFbkkkl4JGG1V1cjg6cml1s983y/hRnCshr12umGrxdmFuew45JT4xby3p8t+ZncRcoQnOXCEZSfqSzKbx2GldbZbLe5ycn72BcdGKhYtquUZx5xaZylMYWN1TzqnODXJtGYo1n0hDd1rl7UVL5hYs84MXi4VQlZbJRhFZtsryet+Pay24r1Qjn8jD6QuxOIed9k5+Dby8gMTrjpLtuNsuS9BehD2V3mD7H4Gy/RfgHovwIrvdFmim8e7ct1Vb83+kXCa5qVoHsuH2pLK21qUuaj3JmxlZAAAAAAEHy4vmB9kZnG4MhwYHLmRtI4nBnBbhHLvkvUwNVeAjZZiJv8A6q9eVjJ+h4/pGUu1Rpk5S9NOTcnlOazbebfE4f8AYyr71v8AXP8AMDj0HhlVjYZfaw9vwlA2rrUa/htWK65bcHPayaz2pN5Pit78Ed+GEkuDl72BkeuXMjro8zHuiZ8vDz5gdLTGrtdknbQ4wte+UXursfN5fVl4+aMG8JCMti1Omz7tm5P2ZcJe5mxWYK58JtHSxOhb5pxc1KL4qW9eTA6P0REfRET4WquIj+6sdfhCTS8uB9fQekFwv841v8APr6IifM9Fwis5NJLve5eZEtAaQlxxD/lUI/JHHHVG/NSnPblznnPLzA+asCrXs4ePWc7HnGmP832vVHM2XQ2hqcN6bfWXNZOxrJJfdgu5fEx1WiMSss7XuO1DR9y4zb9wGd6+PMnr48zCrBW/eZ9rCWc2B2NOVytw1tVTW3NJZN7OcdpOUc+5tZr3mpdnqUti3Omf3bVs5+zLhL3M2dYWzmziv0XOacZSzi+Kks15AYVaJh7h9EROy9UsnnXJ1v8Aw5SgvJbiVq5ilwxM/eq5fOIHV+iIj6Iidpau4t8cTL3RqX+k+lqnOX722yzwlOWz5LJAYyeFq2urhnZb3V1rbn78uHreRmtDasqMldiFHaW+FSe1GL5zf2pfBeJ28HoZ1LZhlCPKEVFfA79dMlxbYHaQzOFVsnYYHMDjUGfST5gfQIJAAACGCSAAAAEgACMiQBGQyJAEZDIkARkMiQBGQyJAEZDIkARkMiQBGQyJAEZE5AAAAAAAAAAAABBIAEEkEgAAAIJIAkAAAAAAAAAAAAAAAAAAAAAAAAAAAAAAAAAAAAAAAEEgAAAAIAAEg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g8PDQ0NDRAPDw0ODQ8PDw8PDw8PDxAPFBAVFBQQEhQXHCYgGRojGRQUIC8gIycpLCwsFR4xNTEqNSYtLCkBCQoKDQwNDQwNDSkYFBgpKSkpKSkpKSkpKSkpKSkpKSkpKSkpKSkpKSkpKSkpKSkpKSkpKSkpKSkpKSkpKSkpKf/AABEIALYBFQMBIgACEQEDEQH/xAAcAAEAAgIDAQAAAAAAAAAAAAAAAQcFBgMECAL/xABFEAACAgACBgYGBwUFCQAAAAAAAQIDBBEFBhIhMVEHExRBYZEicXKBobEVMkJSwdHwIzNigpIkU2OiwhYXQ0RUc4Oy4f/EABYBAQEBAAAAAAAAAAAAAAAAAAABAv/EABURAQEAAAAAAAAAAAAAAAAAAAAR/9oADAMBAAIRAxEAPwC8QAAAAAAAQSABBJAAkgkAQMiQBGQyJAEAkAQMiQBGQyJAEAkAQCSAAJAAgkAQCQBAJAEAACQAAAAAAAAAAAAAAAAAAAAAAAAAAAAAAAAAAAAAAAAAAAAAAAAAAAAAAhgdTSWl6MNDrMRZGqHOT4+pcWYCrpP0XKewsRk88s3CSXmVJr7p2zGY65yb6qubhXDPcoo1rqgPU2GxULIRsrlGcJLNSi00/ecpTnQ/p6yGJlgpybqti5RTf1ZpZ7vl7y4wBBJAEgxWntY8Pgq3ZiJpbvRgt85epfiVPrH0q4zEOUMN/Z6uCcfrteMgLkxWkqaVndbXX7c4x+DMTdr3o2G6WKq920/kjz3icRba3Kyyc2+O1Js4OoA9F1a+aNnujiqvftL8DK4XSdF37m2uz2Jxk/JHl/qTmw99tbUq5zg1wcZNAeo8ySkNXelPGYdxhiX2ircntfXS8JcS2dAay4fHVqyieby9KD+vH1r8QMsAAABDlks3wAk+LLYxW1JqKXe2kvNmga29KMKHKnBJW2rc7HvhF+C7ysNK6exmKk5X3WSz7tpqK8EgL7xOtmBr3TxVKfhNS+WZ1lr3o1/83V/m/I88vDN8c3695HZPAD0nhtZMHburxNMny6yKfkzIxmms080+9b0eXI0NcG16m0ZjROs2OwrTpvsSX2W24v1oD0aDCanaVvxWCqxGIjGM555bOaTit2b8c8zNgAAAAAAAAAAAIZIAoDXTV+eFxtyknsTm5wlluaZgepPSGktEUYmGxfXGce7PivUzB19G+joy2uqb355OW75AaR0T6AnLFvFyi1XVFpN8HJrLd+u4t84sLhYVQVdUYwhHhGKyRzADCa06y14Gh2Sydks1XDm+b8DL3XKEJTk8oxTk34IpXWnSs8ZiZ2P6kXswj3KKAwOmNJXYu6V18nKTe5N7kuSOj2cynZjvaG1fsxV0aa1xfpPuiubA1+vByk8oxcnySzZmMNqLj7FtQw88ubWRcugNU8Pg4JQgpWfasks234cjNZAefcZqVjaVnZh7EuaTaMTLCtNppprimsj0xkaxrPqPRi4SlXGNd6TalFZKT5MCjezne0PpG7CXRuok4yT3pcGuTO5jNFzpslVZHKUXk0zh7MBduq+scMdh1bHJTSSshyfP1GZKV1Q0tLB4qEs31c2ozj3NP9fIuiuakk1vTSafNPgwPo0PpH1klCPYqHlKSztkuKi+ETepSSTb4JZlQaThK6+22W9zm38QNVeDI7EbD2Az2qWq8cRc5Wr9lXk2vvPuX65AaThtA3W/u6pz9mLZ2panYxLN4e3L2GXrRh4VxUIRUYrgopJHIB55u0PZB5ThKL8Uz5w+jXOcIJb5SS+J6DvwsLFs2QjNcpRT+ZhJal4ZX131x2HCak4rfGWXd4AZbRmDVNFVK4V1xj70t/xzO0QSAAAAAAAAAAAAAAV7p3XTF0Yq6mvYcITajnFZ5ZnQ/wB4WO/w/wClfkfGtFGeNvf8b+ZiuzAbzqbrLiMXdZG7Z2YwzSjFLfmbgaH0e1ZXW+x+JvgGta9Y914Xq4vKVry/lXH9eBWfZTeddG54iMe6EF5vf+Jr/ZAMP2Us3UrQiw+GU2v2tvpN96j3L9eBqOB0dt3Vw5zS+JZ8IJJJcEkl6kB9AAAQyQBpWv8AoJTjHFQXpR9GeXeu5mh9lLo0lhlZTZW/tQfnlmisZ4PJtcnkBheylqam4524OCl9av0H6u78fI0TshtOo8nGVtfc0pL3P/6BtWKjnXNLi4SX+VlfLR+aTy4osZmrX4fq7J1vgnnHxi96/L3AYL6O8DPaqNVTsqe52JOPi455ryZx5HzNpcWo96eezk+aYG2kmsVa40VejiL6Wl9rra4z96z3mdwOkqb4KdFkLItZpxkmB2gQSAAIAkEEgAQAJAAAAAAABXmsGHzxdz/iZj+ymw6Up2r7X/G/mdXsoHc1Lq2bbPY/E281zVqvZtkucPxRsYGn6Zo2sRY/4svI6XZDM41ftbPbZw5AcOhsL/aK3ylmbia5o55XV+1l8GbGAAAAAAQyq9O6z4HC4i2m239rCWUoRrnJrNJpPJZcGu8tTM8za/2bel8fJf3+XlCK/ADZ8R0lYRfu6r7PFqFa+bfwNl6MNbO3Yy+Cp6pV0qSe3tt5trfuWXApPIs/oJq/teMlyprXnKT/AAAusxWsOhniqJwhZOi3ZahdW8pxf5GVAHmfWmjSmDvdONuxL3vYn11vV2LnF5/DijXbLJS+s3L2m5fM9V6X0JRi6pU4muNkJd0lnl4rkyqdZOhCcXKzR1m1Hj1Nr3rwjP8APzAqfZO7o3TGIwstvDXWVSzz9CWSfrjwfvObSur+KwktnE02Vb8s5R9B+qS3fEx+yBaeq3TbZFxq0lDbjuXXVr0l4yj+XkW3ovS1OKqjdh7I2VyWalFpnlHZM9qjrdiNG3qypuVUmutpb9Ga5rlLxA9OA6GhNMVYzD1Yml512RTXNc0/E74AEEgAAABCJAAAACABrWIWdlv/AHJ/+xx7JOJuhB3TnKMIq6zOUmoxXpPvZrWk+kLB05qtyxE+VSyh/W/wzCtx0P8Avv8Axy+aM4V/0d60WY7E3udcK411rYjFyk/Se/ab48F3IsEI0bXPWajR9v7dWOVvpQjXDPaSSz3tpLezQ9IdK9rzWGw8ILulbJ2S/pjkvizcemTQ/W4SrERW+ifpezLd+vUU31IVterGvGMnpPCPE3N1O3ZlBKMK/STSeSXPLiX4meWYQcWpLc4tNPk080z0TqZp6ONwVNqfpqKjYu9SW4IzwAADIADhxdyrrnNvJRi236keW9KX9diL7v726yfucm18Mi9OlLWBYfAyog/22I9BZcVF8X5FG9SFdPqy4OgzAZVYy9/bsjBfyxz/ANTKr6k9AdHOh+y6Moi1lOa6yXrlvA2gABAgkAcGKwVdsXC2EZxayakk00Vrrj0PVTjO/R/7KxZt0/8ADl4L7vu3eBaJDA8oX4SUJyrnFxnBuMovc01xR8dWWB0taMhXpLbgkutqUpJfeXf5NeRpXUBVk9COmZKd+Bk/Ra62tcnwkl8PNlv5FCdFicdLU5d8Jp+rcX2EQSABBIAEIAASQSAIAAFG6+RlPSOJTbcY2PZi23Fb3nku417sfgbvrJgtvG4mX+NNeUmY36L8CKzfRDVs4jELnWvmWoV10d4bq8XYvvUy+El+ZYpUdPSuj44jD20T+rZBx3+rcygNJ6Enh77KZppwk1v71nuZ6LNR121UWIj2iqOd0F6SS3ziuXigKZ7J4Gwan6wWaPv2lm6Z7rIfijlWi/AfRfgRpcejNLVYmtWUzUk1vWazXrR3CmcFC6iW1TOUGvutoz9GuOOikm4Ty75QWfwKyscxWndYqcHW52SW3l6ME/Sb/I0rFa246aaUowz+5FJ+fE1/E4ay2TlZKU5Pvk8wsYfWHSVuNxEr7c9+6Me6MeRjexmy/Rb5H1XoeUpRhGLcpNJJLNt8kRXS1Q1aeKxlUMv2cJKc3lwS3l71VqMVFbkkkl4JGG1V1cjg6cml1s983y/hRnCshr12umGrxdmFuew45JT4xby3p8t+ZncRcoQnOXCEZSfqSzKbx2GldbZbLe5ycn72BcdGKhYtquUZx5xaZylMYWN1TzqnODXJtGYo1n0hDd1rl7UVL5hYs84MXi4VQlZbJRhFZtsryet+Pay24r1Qjn8jD6QuxOIed9k5+Dby8gMTrjpLtuNsuS9BehD2V3mD7H4Gy/RfgHovwIrvdFmim8e7ct1Vb83+kXCa5qVoHsuH2pLK21qUuaj3JmxlZAAAAAAEHy4vmB9kZnG4MhwYHLmRtI4nBnBbhHLvkvUwNVeAjZZiJv8A6q9eVjJ+h4/pGUu1Rpk5S9NOTcnlOazbebfE4f8AYyr71v8AXP8AMDj0HhlVjYZfaw9vwlA2rrUa/htWK65bcHPayaz2pN5Pit78Ed+GEkuDl72BkeuXMjro8zHuiZ8vDz5gdLTGrtdknbQ4wte+UXursfN5fVl4+aMG8JCMti1Omz7tm5P2ZcJe5mxWYK58JtHSxOhb5pxc1KL4qW9eTA6P0REfRET4WquIj+6sdfhCTS8uB9fQekFwv841v8APr6IifM9Fwis5NJLve5eZEtAaQlxxD/lUI/JHHHVG/NSnPblznnPLzA+asCrXs4ePWc7HnGmP832vVHM2XQ2hqcN6bfWXNZOxrJJfdgu5fEx1WiMSss7XuO1DR9y4zb9wGd6+PMnr48zCrBW/eZ9rCWc2B2NOVytw1tVTW3NJZN7OcdpOUc+5tZr3mpdnqUti3Omf3bVs5+zLhL3M2dYWzmziv0XOacZSzi+Kks15AYVaJh7h9EROy9UsnnXJ1v8Aw5SgvJbiVq5ilwxM/eq5fOIHV+iIj6Iidpau4t8cTL3RqX+k+lqnOX722yzwlOWz5LJAYyeFq2urhnZb3V1rbn78uHreRmtDasqMldiFHaW+FSe1GL5zf2pfBeJ28HoZ1LZhlCPKEVFfA79dMlxbYHaQzOFVsnYYHMDjUGfST5gfQIJAAACGCSAAAAEgACMiQBGQyJAEZDIkARkMiQBGQyJAEZDIkARkMiQBGQyJAEZE5AAAAAAAAAAAABBIAEEkEgAAAIJIAkAAAAAAAAAAAAAAAAAAAAAAAAAAAAAAAAAAAAAAAEEgAAAAIAAEgAAAAAAAAAAAAAAA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61313"/>
            <a:ext cx="1008112" cy="6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64" y="3334858"/>
            <a:ext cx="12334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8" descr="data:image/jpeg;base64,/9j/4AAQSkZJRgABAQAAAQABAAD/2wCEAAkGBhASERUSEhQUEBAUGBIYFxQVFBoSFRgWGBYXFB0SFhgYGyceFxkkGxcVHy8gJCgpLCwsFx4xNjAqNSYrLCkBCQoKDgwOGg8PGjUkHyUvLC80LiosNS01LDQsLC0sNTAtMCo0KS01Lyw0LC0qNCwsKiwsMDQ1LC8sLCwsKSwsLP/AABEIALABHwMBIgACEQEDEQH/xAAcAAEAAgMBAQEAAAAAAAAAAAAABQYDBAcBAgj/xABIEAABAwICBQcGCwYFBQAAAAABAAIDBBESIQUGBzFBEyJRYXGBkTIzQqGxwRQ0UmJyc4KSssLRNVODorPSI0NEVJMVJGPh8P/EABoBAQACAwEAAAAAAAAAAAAAAAADBAECBQb/xAA2EQACAgEBBAcGBQQDAAAAAAAAAQIDEQQSITFBBRNRYXHh8DKBkaGx0RQiM5KyJILB8SM0Uv/aAAwDAQACEQMRAD8A7iiIgCIiAIiIAiIgCIiAIir+uGkjTtgnHozsDutj2ua4eGfa0LWT2VlktVbtmoR4ssCIEWxEEREAREQBERAEREAREQBERAEREAREQBERAEREAREQBERAEREAREQBERAEREAVB2qVt2wUzc3vdjI8WN8S4/dVx0vpaKmidLKbNbw4uPBrRxJXOtVoZNIaQNVKOZGQ63AEebjHZv7utV7pZ/IuLOv0ZVst6qfsw+b5L13HUI22AHQAF9IisHICIiAIiIAiIgCIiAIiIAiIgCIiAIiIAiIgCIiAIiIAiIgCIiAIiIAiIgCjNPaww0keOU5nyWDynHoA9+4KM1t11jpBgbaSoIyZwbfc5/6bz1b1zqg0bV6SnLiS85Y5HeQwdH6NH/tV7LsPZjvZ2dF0b1keuvezWvn6/wBGWqrKvStS1oGWeFg8iNvFxPtO85AcAuraC0LHSwthj3DNzuLnHe4//ZCwWLQOr8FHFgZv3vkPlOI4k8AOjcFX9N7RWtdyNGz4TMThDrEsv0NAzeeyw6ytYRVX5pveyTUWz1zVGmjiuPu979fMub5AASSABvJNgO0rVo9KxSk8keUaN72i7L9Afucey6rejNUppyJdIyGZ28U4Nom/SDcieoZdZVujjDQAAABkABYAdACni29+MHLurrr/ACqW0+7h5/L3n0iItysEREAREQBERAEREAREQBERAEREAREQBERAEREAREQBERAEREAVe101n+Bw82xnkuGA5gdLz1C47yFYVyjam53wtgPkiJtu9z7+5Q3zcIZR0ui9PHUamMJ8OPjghdBaHlrqnBiJLiXSSHMgXzcekncOtdm0ZoyKnibFE3CxviTxcTxJ6VWdl+jwykMvpSvdc/NYcAHiHHvUzrhWOiop3tydgIB6C4hl/wCZR0wUIbb4lzpPUT1Op/Dx3RTwl38PIoOu2uD6mQ00BPIA4Th3yuvbvbfIDjv6FcNTtT2UjA94Dqlw5zt+G/8Alt6uk8eyy5pqi5grqcu8nlG+NiG/zYV3Fa0fnbnLiTdLP8LCGlq3Rxl9/iERFcPNhERAEREAREQBERAEREAREQBERAEREAREQBERAEREAREQBERAEREAVM2laAM0InYLvhvcDeYzv8CL9l1c14QtJxU47LLGmvlp7Y2x4opuy7SIfSui9KJ5y+a/nA+OIdysmndHcvTyw8XscB9LeD42VL0nop+i6oVkDS6kcbSsHoBxzHZexB4HLir9T1DZGNewhzHAEEbiDmCo6vZ2Jci5rsK1amr2ZPPg+affzPz85rmuIN2uabEbiCD6iCuy6l6zCrg5x/x47CQdPRIOo+26rW0jVS16yIZZcq0eAlHqB8elV7UGrcyuiDb2fiY4dLS0n1EA9yqwzTZsvmeg1Sr6R0fWx4xTfhjivXcdnREXRPFhERAEREBFa0yubR1DmktcI3kEGxBtvBG4rnWoml6h9dE180r2nlLtdI5wNo3HME2XQ9bviNR9VJ7FzHZ7+0Iv4v8ATeqdzfWRPR9Gwi9Fe2uT/idlRaWldMQ0zMczwxt7DIkk2JsABcmwKqdXtXpwf8OKSTrJawe8+pWZWRjxZxqNHfes1wbXrmXlFQqfazETz4HsHS14f6iArjozSsVRGJIXB7D3EH5JBzB6liNkZ8GZv0V+nWbY4XrsNxFUtL7RIaeZ8L4pS5hAuMFjcBwIu7dYhWXR9a2aJkrPJka1w6bEXsetZU4yeEzSzTW1QU5xwnwZsItbSNc2GJ8rrlsbXOIG8gC9hfiq9oTaBDVTthZFK1zsWbsNgAC65s6/D1rLnFPDMV6a2yDnCOUuLLUiiNOa00tJYTPs8i4Y1pc4i9r5ZAZHeQqzPtZiB5kEjh0ue1nqAK1lbCO5slp0GouW1XBtfD6l9RUjR+1Snc4CWN8IPpXEjR22sfAFWmp0oGsEjGumY4FwMdnEgNxDD034LMbIy4M1u0l1DSsjjPrjwN5FipZ8bQ6xbe+ThY7yLkcL7+9ZVuVmsbgiIhgIiIAiIgCKF1m1rhomB0mJzn3wMbvNrXNzkALjxVAdtDqqqZsTZI6CF5sX2xFo33LneGVt6s1aWyxbS4dpUu1ddT2W9/YdYc4DM5BfEVSx3kua63QQfYoLR2qVJYPe51a/fyk0nLDtDScI8FPRRNaLNAaBuAFh4BQyUVuTLEXJ72sfM9liDgWuAc0gggi4IPAjiFEaG0U6lc6Jl3UrrujBNzE45mPrYd4PA3B3hTKKNpZyTxslGLjyZG6ySMbSTl/k8lJe/W0gDxIVN2a6rPB+FyjDkREDvN8jJ1C2Q7SehXXSVHFJYTEGNpDsDiA1zhmMd/KA323X33yXzNrBSM8qohb1GVo7rXWvUuc1LHAsw1vUaeVUX7XF93Z7+ZIoq9Jr9o8HCJuUccg2Nj5CT0DC3NTNJUmRuIsfGDuDwA7vAJt35qaVco75LBz42Qk8RefA0K/WyjhJEkzQRvDQX26jgBt3rJozWakqDaGZj3fJvhd911j6lIhgta2XRwXNtpWrEcIbWU45JweA8M5oubkSNt5JuLG3SFPTCux7Dym+ZXvstqjtrDS5cH69x0tFW9QtYHVdKHSZyxkseflEAEO7SCL9YKsignBwk4vkWK5qyKkuDIjW74jUfVSexcx2e/tCL+L/AE3rp2t3xGo+qk9i5js9/aEX8X+m9ULv1YnqOjP+jf4P+J1XTWhIqqMRy3LA5rsjhNxfj3latPqbQMFhTxnrcOUPi662tNabhpYjLKbDcAM3OPyWjpVDk2h19Q8tpIAOxpmfbpJyaPBTTlXF7+JzdLRq7q/+N4gubeESWvWqFK2mfPFG2GSOx5gwtcLgEEbuN79SidlNW4VEsV+a6PFb5zXNF/BxWDTVXpp0D/hDXNgI592RtyuOjnDOybLPjjvqX/jjVXKdqaWDuKucej7I2TU/B5xwNnaro3DNFOBk9pY76Tcx4g/yqd2YaS5SlMRPOhcR9l3OHrxDuW7tA0by1FIQLuitIPs+V/KXKj7NNJcnWcmTzZmlv2m89vscO9bv8l2e0rQ/qui3HnD/ABv+jwXbaLV4KCQcZCxg73An+VpVU2U0OKoll4MYGjtef0YfFbe1ivzhgHzpHfgb+dTOzPR3J0eMjnTOc77I5g9hPesv81/gaRf4fopvnN+vkiW0zqtTVT2PmaXFgIADi0EEg52zO7p4lI9UqFosKaG3WwOPic1g1n1vhogA4GSVwu2MGxt8px9FqqDNc9LVNzTwgM6WRl47C9/NupZzrjLhllLT6bV21JqWzBcMywjFtG1Zgp+TlhbyYeXNcweTe2IOaOHHLsU9ssrHOpXsJuI5CG9Qc0Ot43PeqfrVPpNzGfDWlseLm3bGOdhPyM9196tGybzM31jfwBV62uu3LB1tXCS6NxZJSafFPPPt+RfERFfPJhERAEREAREQGtX6NhnZgmY2VnQ4Xz6R0HrCrNXstoHm7RJF9B9x4PBVvXzI4gEgXIBsN1z0KWFtkPZeCKymuz245KC7ZHEPN1ErPstPssvobMJQLNr5h9l3ukUBSbQZ21hkrGvLG4m8g3mcmbjnYTbE4ZjnZ5q4wbTtHO3vez6Ubvygro2fi4Y5+CTOZX+Dnnl4tr/JGDZlPxr5j9l3vlQbKL+VVyu+zb2uKnWbQdGn/UN72vHtavXbQNGj/UN7mvPsaoet1fY/2+RP1Ok7V+7zIaLZHSenJM/vY38pUnS7NtHM/wAovPz3uPqBA9Sxz7TdHN3SPf8ARjd+YBRdVtfgHm4JX/SLWD1YlnGsn2/T7GudFX2fX7lzotD08Pmoo4+trA0+IF1uKraq6/QVnMIMM/yPKaR0tdb1GytKpWwnCWJ8S9VOE45r4Bc+2taZaImUwN3vcHuHQxt7X7T+Eqd07rdgcYKVhqqvdgYMTYz0yOGQ7L9tlFavagOMvwqvcJqgnFg8poPAuO51srAZC3FWdPGNTVtnLgub8itqJStTqr58XyXn3G/s30K+nowXiz5XGQg7wCAGg9dhfvVqRFVsm7JOT5lqqtVwUFyIjW74jUfVSexcx2e/tCL+L/Teuk67TBtBUE8WFve4ho9q51s4hLq9h+S2Vx+7h/MFQu/Viep6N3aC9+P8SQ2r1DjUxM9BseIDrc5wJ8GtVr2eRRihjLLXdjLzxL8RGfcAOyy+dd9UTWMa+Mhs8dwL5BzTnhJ4G+YPb0qj0WhdMUxLYWTR3OeAtLCd195b3rD2q7XJrKZmHVavQxpjNRlF8G8dv3yX7X2oY2hmDnBpcAGgmxJxA2HSVStlnx131L/xxrfotQKuoJlrpXE2OFmPG+9sgT5LBe2Q9Sz6g6qVdNUmSZgYwxubcPa7nFzDazSego9qVkZY3GYSoo0dtKsUpffku3gX6WMOaWkXaQQR1HIhcKLXUlXb0oJR3hjveB613hc6131KqZqoywMD2va3Fzmts8c30iOAat9RBtJriir0LqYVzlXY8Rkufd/tla1iqzW17uTOIPe2OM8MI5od2E3d3rsdHStijZG3JrGtaOwCyomo2pM8NRy1QwNwNOAYmuu52RPNJtYX+91LoSzRF75S4s16Wvrk4UVPMYLl69bziOudQ59dOXcHlo6mtAaLd2feuzUEcbYmNjsIw1uG27DbKypOu+oks0pqKeznOtjjJDSSBbE0nLcBcG25QVBo/TbAIoxPGzcBiaGjsLjkOwqOLlVOWVnJevjVrtNUoWKOyt6bxyX2J3axUM5KFmIY8ZdhvnhwkYrdF19bJvMzfWN/AFHy7NqgwPkkfy1Y7CWtx3HlC+J7vKNr9XarBs90FPSxytmaGFzwRZwdlhA9ElZipO3aawRXToh0e6a5qTT8M787l2d5bERFcPNhERAEREAREQBERAR+k9X6Wo89EyQ9JHOHY4ZjxVeqNldA7yeVj+jJcfzgrzaVpCsihaafE2Ml3KyM8pu62e9oOefUMwqzoTapJDE2OSFsgYAMTXljjbi4EG56TxXRpq1Dr26pe7JzL7tMrNi2PvwTTtkFPwnlHaGH3LxuyCn4zy+DR7l7Ftfp/SglHYWO9pCyHa7R/up/Bn963/re/wCRH/Qd3zM0OyehG90z+14H4WhStJqHo6PMU7HEcXkyepxIVZqNsMfoU7j9KQN9gK0Ydr83KAvgj5Li1rnY+0OOXdZYdOsmt7fxMq/RQe5L4HToKZjBhY1rG9DQGjwC8qqVsjcLr4TvAcW36jYg26lpaB1giq4+UiDwOIewt7gfJd3EqTXOkpRlh8TqRcZRyuBhpaOONuGNjY2j0WtDR4BZkRat5NksBeEr1EByPXbW19W/kI2uZEx1sJHPe8G2beFuDd/utuz7VV1Mx0sotNIAMPFjN+E9ZOZ7ArEzQ0AmdOI28s6132zyFsug26N63VXhU1Lbk8s6+o6QjKhaemOzHn3+vWAiIrByAiIgCIiAIiIAiIgCIiAIiIAiIgCIiAKI07rXS0g/xn885iNvOeeu3AdZsFLrkOsWzzSHLPkb/wB0Huc7EHAPzPpNcRn2XVrTV12SxZLC+pU1VtlcM1xy/oXTR+nq+rAfTwR08B3Szkvc4dLY2W9Zt1qaoqKoabyz8p80RNjb73etcy0bp/TFE0MdDI+JosGyQuIAHAPbnbvNlLwbXgMpqZzTxwv9zgParFmlsf6aTXd57ytVq68LrG0+/d9Nx0UhQGktQ6CYkuhDHH0oyYz22bke8KJi2s0J3tnb9hp9j1tx7TtHHe97e2J3uBUEadRW8xTXgWJX6axYk0/Ejp9kVKfIlmb24XflCwDY9F/uJPuN/VTg2k6N/fH/AIpP7UO0nRv74/8AFJ/aplZrF2/AgdWif/n4+ZH0+yWjHlPmf9prR6m39anNH6l0EObIGFw9J95D4vvbuUe/ado4em93ZE73gLWk2sUA3CZ3YwD2uC1ktXPjk3i9HXw2S5gL1Udu1Br8oKSomPUB+XEs8esOlpfNULYR0zyW8RzT6lC9NYva3eLROtVW/Z3+CbLitBml2GpdTDN7YxISMwAXYcLug7iOkX74iLQukZfjNWIm8Y6VmA9nKO5w7lvMbRaPiNyyBpzLnOu956STznu8VpsRW7OX3G23J78YXeTCLS0VpAzs5TA5jHHmYxZzm/LI9EHgN9rHjZbqiaw8MmTTWUERFgyEREAREQBERAEREAREQBERAEREAREQBERAEREAWtWDLzYl+bzb92LL1hbKLK3GGslYqX0Q89QPHX8EEo8Yg5R0tRoG/OjiYfnU8kftYFeF5ZTq3Hb7n5MglS32e9eaKIXaun/bj77V6H6uj/beDirs+lYd7WntaCsf/TIP3Uf3G/ot+vXbL93kadQ+yP7fMp40nq8zhTH+CX/kK+267aGj821t/wDx09u4c0K2jRsP7uP7jf0WZsLRuAHYAFh2wfHL/u8jKqsXDZX9vmVA7SojlDTVUx4WjsPUT7F8HWzSknmdHOZ1yut6iG+1XVFr1ta4Q+LfkZ6qx8Z/BJfcpI0XpufztRFSMO8RC7vEf3KQ0TqDTRPEshfVT/LmOLPpDd3jdWZFh6ibWFuXduMx00E8ve+958giIoCwEREAREQBERAEREAREQBERA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00" y="2632336"/>
            <a:ext cx="1150813" cy="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6876256" y="3153395"/>
            <a:ext cx="751408" cy="823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76256" y="3796821"/>
            <a:ext cx="864096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76256" y="3976841"/>
            <a:ext cx="864096" cy="46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980088"/>
            <a:ext cx="3819525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403648" y="1628800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766" y="1417423"/>
            <a:ext cx="83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Grammar</a:t>
            </a:r>
          </a:p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definition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0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113163" y="1149920"/>
            <a:ext cx="161875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75038" y="897240"/>
            <a:ext cx="83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Grammar</a:t>
            </a:r>
          </a:p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reuse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4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403648" y="1916832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5265" y="168599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Derived</a:t>
            </a:r>
          </a:p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metamodel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32282" y="1823052"/>
            <a:ext cx="3324093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03065" y="3635499"/>
            <a:ext cx="151216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the formal language theory: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A language is a set of linguistic utterances, (i.e., words), also called strings or sentences, which are composed by a set of symbols of an alphabet.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s-ES_tradnl" sz="2800" i="1" smtClean="0"/>
              <a:t>A gra</a:t>
            </a:r>
            <a:r>
              <a:rPr lang="en-US" sz="2800" i="1" smtClean="0"/>
              <a:t>mmar </a:t>
            </a:r>
            <a:r>
              <a:rPr lang="en-US" sz="2800" i="1"/>
              <a:t>is the set of structural rules that governs the composition of </a:t>
            </a:r>
            <a:r>
              <a:rPr lang="en-US" sz="2800" i="1" smtClean="0"/>
              <a:t>linguistic utterances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  <p:sp>
        <p:nvSpPr>
          <p:cNvPr id="8" name="Rounded Rectangle 7"/>
          <p:cNvSpPr/>
          <p:nvPr/>
        </p:nvSpPr>
        <p:spPr>
          <a:xfrm>
            <a:off x="2627784" y="5301208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Why?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5301208"/>
            <a:ext cx="15121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403648" y="2204864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10637" y="2564904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0637" y="3068960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501008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646544" y="2745944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Parser Rules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5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718821" y="2348880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18821" y="2780928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18821" y="3212976"/>
            <a:ext cx="486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80791" y="3718967"/>
            <a:ext cx="121583" cy="430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055960" y="263529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Keywords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41455" y="3288855"/>
            <a:ext cx="382473" cy="35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693355" y="3304504"/>
            <a:ext cx="382473" cy="35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845255" y="3320153"/>
            <a:ext cx="382473" cy="35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92080" y="3320153"/>
            <a:ext cx="382473" cy="35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88224" y="3320153"/>
            <a:ext cx="382473" cy="35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970697" y="3320153"/>
            <a:ext cx="382473" cy="356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80209" y="2884443"/>
            <a:ext cx="191238" cy="17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445836" y="2847269"/>
            <a:ext cx="191238" cy="17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50217" y="2447481"/>
            <a:ext cx="191238" cy="17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380598" y="2440863"/>
            <a:ext cx="191238" cy="17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39952" y="3368025"/>
            <a:ext cx="140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Simple asignment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839261" y="2093098"/>
            <a:ext cx="432047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002863" y="3306789"/>
            <a:ext cx="191238" cy="17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7418" y="1960115"/>
            <a:ext cx="1624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Multivalue asignment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3915904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?=</a:t>
            </a:r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Boolean asignment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1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4211960" y="2093098"/>
            <a:ext cx="432047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008" y="1960115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Cardinality (others: * ?)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5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6" y="1556792"/>
            <a:ext cx="5219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15198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6084168" y="3356992"/>
            <a:ext cx="31384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4208" y="3506524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Containment</a:t>
            </a:r>
            <a:endParaRPr lang="en-US" sz="1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44008" y="2492896"/>
            <a:ext cx="385854" cy="144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01174" y="2060848"/>
            <a:ext cx="385854" cy="144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" y="2172961"/>
            <a:ext cx="4948884" cy="20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67" y="1052737"/>
            <a:ext cx="3756479" cy="42904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0" y="5517232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771800" y="1124745"/>
            <a:ext cx="2437567" cy="1800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" y="2172961"/>
            <a:ext cx="4948884" cy="20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67" y="1052737"/>
            <a:ext cx="3756479" cy="42904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0" y="5517232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203848" y="1268760"/>
            <a:ext cx="2232248" cy="2088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3848" y="3356993"/>
            <a:ext cx="2232248" cy="4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" y="2172961"/>
            <a:ext cx="4948884" cy="20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67" y="1052737"/>
            <a:ext cx="3756479" cy="42904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0" y="5517232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203848" y="1412776"/>
            <a:ext cx="2520280" cy="2160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3848" y="2492896"/>
            <a:ext cx="2520280" cy="1080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3848" y="3573017"/>
            <a:ext cx="2520280" cy="360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Grammar Definition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" y="2172961"/>
            <a:ext cx="4948884" cy="20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67" y="1052737"/>
            <a:ext cx="3756479" cy="42904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0" y="5517232"/>
            <a:ext cx="68770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907704" y="1772816"/>
            <a:ext cx="4320480" cy="2304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7704" y="1988840"/>
            <a:ext cx="4320480" cy="2088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7704" y="2172961"/>
            <a:ext cx="4320480" cy="190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99778" y="2937536"/>
            <a:ext cx="400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99778" y="3089936"/>
            <a:ext cx="400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9778" y="3242336"/>
            <a:ext cx="400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9778" y="4348336"/>
            <a:ext cx="400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99778" y="4500736"/>
            <a:ext cx="400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99778" y="4653136"/>
            <a:ext cx="4009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adm\Dropbox\postdoc\presentations\figures\cadizSeminar\photos\classroom-flickr-paul goy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369152" cy="68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5949280"/>
            <a:ext cx="8928992" cy="720080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smtClean="0">
                <a:solidFill>
                  <a:schemeClr val="bg1"/>
                </a:solidFill>
              </a:rPr>
              <a:t>Xtext Demo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 grammar?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617" y="1052736"/>
            <a:ext cx="4048001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machineDefinition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MACHINE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OPEN_SEP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transitionList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)*;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)*;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ID_TRANSITION OPEN_SEP </a:t>
            </a:r>
          </a:p>
          <a:p>
            <a:r>
              <a:rPr lang="es-ES_tradnl" sz="140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MACHINE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‘machine’;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OPEN_SEP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‘{’;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‘{’;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‘,’;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‘S’ ID;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‘T’ (0..9)+;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(a..zA..Z_) (a..zA..Z0..9)*;</a:t>
            </a:r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5923285" y="1772816"/>
            <a:ext cx="208411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achine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STwo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T1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STwo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}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252" y="2204864"/>
            <a:ext cx="100399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7246" y="2996952"/>
            <a:ext cx="308925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achine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S_first S_second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T1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S_first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S_second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 T1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S_second S_first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5971207" y="4635133"/>
            <a:ext cx="2084114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achine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 SB SC SD 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T1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SD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}</a:t>
            </a:r>
            <a:endParaRPr lang="es-ES_tradnl" sz="1400">
              <a:solidFill>
                <a:schemeClr val="accent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T2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SB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T3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SB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SC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T4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SB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}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24252" y="2204864"/>
            <a:ext cx="1003994" cy="147936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4252" y="2204864"/>
            <a:ext cx="1199033" cy="338437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Outline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4815331"/>
              </p:ext>
            </p:extLst>
          </p:nvPr>
        </p:nvGraphicFramePr>
        <p:xfrm>
          <a:off x="467544" y="126876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9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GMF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96752"/>
            <a:ext cx="8440489" cy="5256584"/>
          </a:xfrm>
        </p:spPr>
        <p:txBody>
          <a:bodyPr>
            <a:normAutofit lnSpcReduction="10000"/>
          </a:bodyPr>
          <a:lstStyle/>
          <a:p>
            <a:r>
              <a:rPr lang="es-ES_tradnl" smtClean="0"/>
              <a:t>Eclipse project</a:t>
            </a:r>
          </a:p>
          <a:p>
            <a:pPr lvl="1"/>
            <a:r>
              <a:rPr lang="es-ES_tradnl" smtClean="0"/>
              <a:t>Eclipse Modelling components</a:t>
            </a:r>
          </a:p>
          <a:p>
            <a:pPr lvl="1"/>
            <a:r>
              <a:rPr lang="es-ES_tradnl" smtClean="0"/>
              <a:t>Uses</a:t>
            </a:r>
          </a:p>
          <a:p>
            <a:pPr lvl="2"/>
            <a:r>
              <a:rPr lang="es-ES_tradnl" smtClean="0"/>
              <a:t>EMF (Eclipse Modeling Framework)</a:t>
            </a:r>
          </a:p>
          <a:p>
            <a:pPr lvl="2"/>
            <a:r>
              <a:rPr lang="es-ES_tradnl" smtClean="0"/>
              <a:t>GEF (Graphical Editing Framework)</a:t>
            </a:r>
          </a:p>
          <a:p>
            <a:r>
              <a:rPr lang="es-ES_tradnl" smtClean="0"/>
              <a:t>Model-driven framework for Graphical DSLs</a:t>
            </a:r>
          </a:p>
          <a:p>
            <a:pPr lvl="1"/>
            <a:r>
              <a:rPr lang="es-ES_tradnl" smtClean="0"/>
              <a:t>Everything is a model</a:t>
            </a:r>
          </a:p>
          <a:p>
            <a:r>
              <a:rPr lang="es-ES_tradnl" smtClean="0"/>
              <a:t>Still under development (perpetual beta)</a:t>
            </a:r>
          </a:p>
          <a:p>
            <a:r>
              <a:rPr lang="es-ES_tradnl" smtClean="0"/>
              <a:t>The only alternative for now</a:t>
            </a:r>
          </a:p>
          <a:p>
            <a:r>
              <a:rPr lang="es-ES_tradnl" smtClean="0"/>
              <a:t>DSL definition easy, tweaking hard</a:t>
            </a:r>
          </a:p>
          <a:p>
            <a:pPr lvl="1"/>
            <a:endParaRPr lang="en-US" smtClean="0"/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3013"/>
            <a:ext cx="2381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Eclipse Modeling Project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364" y="1044147"/>
            <a:ext cx="7934324" cy="56138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18520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363" y="3018897"/>
            <a:ext cx="862207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Shape 362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Eclipse Modeling Project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364" y="1044147"/>
            <a:ext cx="7934324" cy="56138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3600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Parts of GMF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96752"/>
            <a:ext cx="8440489" cy="5256584"/>
          </a:xfrm>
        </p:spPr>
        <p:txBody>
          <a:bodyPr>
            <a:normAutofit/>
          </a:bodyPr>
          <a:lstStyle/>
          <a:p>
            <a:r>
              <a:rPr lang="es-ES_tradnl" smtClean="0"/>
              <a:t>Tooling</a:t>
            </a:r>
          </a:p>
          <a:p>
            <a:pPr lvl="1"/>
            <a:r>
              <a:rPr lang="en-US" smtClean="0"/>
              <a:t>Editors for notation, semantic and tooling</a:t>
            </a:r>
          </a:p>
          <a:p>
            <a:pPr lvl="1"/>
            <a:r>
              <a:rPr lang="es-ES_tradnl" smtClean="0"/>
              <a:t>GMF Dashboard</a:t>
            </a:r>
            <a:endParaRPr lang="en-US" smtClean="0"/>
          </a:p>
          <a:p>
            <a:pPr lvl="1"/>
            <a:r>
              <a:rPr lang="en-US" smtClean="0"/>
              <a:t>Generator </a:t>
            </a:r>
            <a:r>
              <a:rPr lang="en-US"/>
              <a:t>to produce </a:t>
            </a:r>
            <a:r>
              <a:rPr lang="en-US" smtClean="0"/>
              <a:t>the DSL implementation</a:t>
            </a:r>
            <a:endParaRPr lang="es-ES_tradnl" smtClean="0"/>
          </a:p>
          <a:p>
            <a:r>
              <a:rPr lang="es-ES_tradnl" smtClean="0"/>
              <a:t>Runtime</a:t>
            </a:r>
          </a:p>
          <a:p>
            <a:pPr lvl="1"/>
            <a:r>
              <a:rPr lang="es-ES_tradnl" smtClean="0"/>
              <a:t>Generated DSLs</a:t>
            </a:r>
            <a:r>
              <a:rPr lang="en-US"/>
              <a:t> depend on the GMF Runtime </a:t>
            </a:r>
            <a:r>
              <a:rPr lang="en-US" smtClean="0"/>
              <a:t>to produce an extensible </a:t>
            </a:r>
            <a:r>
              <a:rPr lang="en-US"/>
              <a:t>graphical </a:t>
            </a:r>
            <a:r>
              <a:rPr lang="en-US" smtClean="0"/>
              <a:t>editor</a:t>
            </a: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Main advantages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96752"/>
            <a:ext cx="8440489" cy="5256584"/>
          </a:xfrm>
        </p:spPr>
        <p:txBody>
          <a:bodyPr>
            <a:normAutofit fontScale="92500"/>
          </a:bodyPr>
          <a:lstStyle/>
          <a:p>
            <a:r>
              <a:rPr lang="en-US" smtClean="0"/>
              <a:t>Consistent </a:t>
            </a:r>
            <a:r>
              <a:rPr lang="en-US"/>
              <a:t>look and </a:t>
            </a:r>
            <a:r>
              <a:rPr lang="en-US" smtClean="0"/>
              <a:t>feel</a:t>
            </a:r>
            <a:endParaRPr lang="en-US"/>
          </a:p>
          <a:p>
            <a:r>
              <a:rPr lang="en-US" smtClean="0"/>
              <a:t>Diagram persistence</a:t>
            </a:r>
            <a:endParaRPr lang="en-US"/>
          </a:p>
          <a:p>
            <a:r>
              <a:rPr lang="en-US" smtClean="0"/>
              <a:t>Open </a:t>
            </a:r>
            <a:r>
              <a:rPr lang="en-US"/>
              <a:t>editors </a:t>
            </a:r>
            <a:r>
              <a:rPr lang="en-US" smtClean="0"/>
              <a:t>can be </a:t>
            </a:r>
            <a:r>
              <a:rPr lang="en-US"/>
              <a:t>extended by third-parties</a:t>
            </a:r>
          </a:p>
          <a:p>
            <a:r>
              <a:rPr lang="en-US" smtClean="0"/>
              <a:t>Already </a:t>
            </a:r>
            <a:r>
              <a:rPr lang="en-US"/>
              <a:t>integrated with various </a:t>
            </a:r>
            <a:r>
              <a:rPr lang="en-US" smtClean="0"/>
              <a:t>Eclipse components</a:t>
            </a:r>
            <a:endParaRPr lang="en-US"/>
          </a:p>
          <a:p>
            <a:r>
              <a:rPr lang="en-US" smtClean="0"/>
              <a:t>Extensible notation metamodel to enable </a:t>
            </a:r>
            <a:r>
              <a:rPr lang="en-US"/>
              <a:t>the isolation of notation from semantic concerns</a:t>
            </a:r>
          </a:p>
          <a:p>
            <a:r>
              <a:rPr lang="en-US" smtClean="0"/>
              <a:t>Future </a:t>
            </a:r>
            <a:r>
              <a:rPr lang="en-US"/>
              <a:t>community enhancements </a:t>
            </a:r>
            <a:r>
              <a:rPr lang="en-US" smtClean="0"/>
              <a:t>will </a:t>
            </a:r>
            <a:r>
              <a:rPr lang="en-US"/>
              <a:t>easily be </a:t>
            </a:r>
            <a:r>
              <a:rPr lang="en-US" smtClean="0"/>
              <a:t>integrated</a:t>
            </a:r>
            <a:endParaRPr lang="en-US"/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Proposed development process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57574"/>
              </p:ext>
            </p:extLst>
          </p:nvPr>
        </p:nvGraphicFramePr>
        <p:xfrm>
          <a:off x="1115616" y="1052736"/>
          <a:ext cx="67070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9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Proposed development process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" name="Picture 2" descr="http://wiki.eclipse.org/images/e/e2/Gmf_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0" y="1988840"/>
            <a:ext cx="85103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Defining a graphical 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2077664"/>
              </p:ext>
            </p:extLst>
          </p:nvPr>
        </p:nvGraphicFramePr>
        <p:xfrm>
          <a:off x="971600" y="1700808"/>
          <a:ext cx="69847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49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Example DSL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6" y="1268760"/>
            <a:ext cx="85454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adm\Dropbox\postdoc\presentations\figures\cadizSeminar\photos\architecture-fotopedia-HakanDahlst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4"/>
            <a:ext cx="10332640" cy="68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27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smtClean="0">
                <a:solidFill>
                  <a:schemeClr val="bg1"/>
                </a:solidFill>
              </a:rPr>
              <a:t>Languages in</a:t>
            </a:r>
          </a:p>
          <a:p>
            <a:r>
              <a:rPr lang="es-ES_tradnl" sz="4000" b="1" smtClean="0">
                <a:solidFill>
                  <a:schemeClr val="bg1"/>
                </a:solidFill>
              </a:rPr>
              <a:t>engineering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7975" y="1196752"/>
            <a:ext cx="8440489" cy="5256584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Concepts</a:t>
            </a:r>
          </a:p>
          <a:p>
            <a:pPr lvl="1"/>
            <a:r>
              <a:rPr lang="es-ES_tradnl" smtClean="0"/>
              <a:t>PollSystem</a:t>
            </a:r>
          </a:p>
          <a:p>
            <a:pPr lvl="1"/>
            <a:r>
              <a:rPr lang="es-ES_tradnl" smtClean="0"/>
              <a:t>Poll</a:t>
            </a:r>
          </a:p>
          <a:p>
            <a:pPr lvl="1"/>
            <a:r>
              <a:rPr lang="es-ES_tradnl" smtClean="0"/>
              <a:t>Question</a:t>
            </a:r>
          </a:p>
          <a:p>
            <a:pPr lvl="1"/>
            <a:r>
              <a:rPr lang="es-ES_tradnl" smtClean="0"/>
              <a:t>Option</a:t>
            </a:r>
          </a:p>
          <a:p>
            <a:r>
              <a:rPr lang="es-ES_tradnl" smtClean="0"/>
              <a:t>Attributes</a:t>
            </a:r>
          </a:p>
          <a:p>
            <a:pPr lvl="1"/>
            <a:r>
              <a:rPr lang="es-ES_tradnl" smtClean="0"/>
              <a:t>A Poll has a name</a:t>
            </a:r>
          </a:p>
          <a:p>
            <a:pPr lvl="1"/>
            <a:r>
              <a:rPr lang="es-ES_tradnl" smtClean="0"/>
              <a:t>A Question has an identifier and a descriptive text</a:t>
            </a:r>
          </a:p>
          <a:p>
            <a:pPr lvl="1"/>
            <a:r>
              <a:rPr lang="es-ES_tradnl" smtClean="0"/>
              <a:t>An Option has an identifier and a descriptive text</a:t>
            </a:r>
          </a:p>
          <a:p>
            <a:r>
              <a:rPr lang="es-ES_tradnl" smtClean="0"/>
              <a:t>Relationships</a:t>
            </a:r>
          </a:p>
          <a:p>
            <a:pPr lvl="1"/>
            <a:r>
              <a:rPr lang="es-ES_tradnl" smtClean="0"/>
              <a:t>PollSystem is composed of polls and questions</a:t>
            </a:r>
          </a:p>
          <a:p>
            <a:pPr lvl="1"/>
            <a:r>
              <a:rPr lang="es-ES_tradnl" smtClean="0"/>
              <a:t>Question has a set of options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Domain Model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2956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Definition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975" y="1052736"/>
            <a:ext cx="8440489" cy="5544616"/>
          </a:xfrm>
        </p:spPr>
        <p:txBody>
          <a:bodyPr>
            <a:normAutofit/>
          </a:bodyPr>
          <a:lstStyle/>
          <a:p>
            <a:r>
              <a:rPr lang="es-ES_tradnl" sz="2400" smtClean="0"/>
              <a:t>Defines the graphical representation of the DSL elements</a:t>
            </a:r>
          </a:p>
          <a:p>
            <a:r>
              <a:rPr lang="es-ES_tradnl" sz="2400" smtClean="0"/>
              <a:t>Tree-based editor</a:t>
            </a:r>
          </a:p>
          <a:p>
            <a:r>
              <a:rPr lang="es-ES_tradnl" sz="2400" smtClean="0"/>
              <a:t>Main elements</a:t>
            </a:r>
          </a:p>
          <a:p>
            <a:pPr lvl="1"/>
            <a:r>
              <a:rPr lang="es-ES_tradnl" sz="1800" smtClean="0">
                <a:latin typeface="Consolas" pitchFamily="49" charset="0"/>
                <a:cs typeface="Consolas" pitchFamily="49" charset="0"/>
              </a:rPr>
              <a:t>Node </a:t>
            </a:r>
            <a:r>
              <a:rPr lang="es-ES" sz="1800" smtClean="0">
                <a:sym typeface="Wingdings" pitchFamily="2" charset="2"/>
              </a:rPr>
              <a:t> DSL node</a:t>
            </a:r>
          </a:p>
          <a:p>
            <a:pPr lvl="1"/>
            <a:r>
              <a:rPr lang="es-ES" sz="1800">
                <a:latin typeface="Consolas" pitchFamily="49" charset="0"/>
                <a:cs typeface="Consolas" pitchFamily="49" charset="0"/>
                <a:sym typeface="Wingdings" pitchFamily="2" charset="2"/>
              </a:rPr>
              <a:t>Connector</a:t>
            </a:r>
            <a:r>
              <a:rPr lang="es-ES" sz="1800">
                <a:sym typeface="Wingdings" pitchFamily="2" charset="2"/>
              </a:rPr>
              <a:t> </a:t>
            </a:r>
            <a:r>
              <a:rPr lang="es-ES" sz="1800" smtClean="0">
                <a:sym typeface="Wingdings" pitchFamily="2" charset="2"/>
              </a:rPr>
              <a:t> DSL link</a:t>
            </a:r>
          </a:p>
          <a:p>
            <a:pPr lvl="1"/>
            <a:r>
              <a:rPr lang="es-ES" sz="1800">
                <a:latin typeface="Consolas" pitchFamily="49" charset="0"/>
                <a:cs typeface="Consolas" pitchFamily="49" charset="0"/>
                <a:sym typeface="Wingdings" pitchFamily="2" charset="2"/>
              </a:rPr>
              <a:t>Compartment</a:t>
            </a:r>
            <a:r>
              <a:rPr lang="es-ES" sz="1800">
                <a:sym typeface="Wingdings" pitchFamily="2" charset="2"/>
              </a:rPr>
              <a:t> </a:t>
            </a:r>
            <a:r>
              <a:rPr lang="es-ES" sz="1800" smtClean="0">
                <a:sym typeface="Wingdings" pitchFamily="2" charset="2"/>
              </a:rPr>
              <a:t> Node compartment (for complex nodes)</a:t>
            </a:r>
          </a:p>
          <a:p>
            <a:pPr lvl="1"/>
            <a:r>
              <a:rPr lang="es-ES" sz="1800">
                <a:latin typeface="Consolas" pitchFamily="49" charset="0"/>
                <a:cs typeface="Consolas" pitchFamily="49" charset="0"/>
                <a:sym typeface="Wingdings" pitchFamily="2" charset="2"/>
              </a:rPr>
              <a:t>Label</a:t>
            </a:r>
            <a:r>
              <a:rPr lang="es-ES" sz="1800">
                <a:sym typeface="Wingdings" pitchFamily="2" charset="2"/>
              </a:rPr>
              <a:t> </a:t>
            </a:r>
            <a:r>
              <a:rPr lang="es-ES" sz="1800" smtClean="0">
                <a:sym typeface="Wingdings" pitchFamily="2" charset="2"/>
              </a:rPr>
              <a:t> The label of a Node, Connector or compartment</a:t>
            </a:r>
          </a:p>
          <a:p>
            <a:pPr lvl="1"/>
            <a:r>
              <a:rPr lang="es-ES" sz="1800">
                <a:latin typeface="Consolas" pitchFamily="49" charset="0"/>
                <a:cs typeface="Consolas" pitchFamily="49" charset="0"/>
                <a:sym typeface="Wingdings" pitchFamily="2" charset="2"/>
              </a:rPr>
              <a:t>Figure descriptor </a:t>
            </a:r>
            <a:r>
              <a:rPr lang="es-ES" sz="1800" smtClean="0">
                <a:sym typeface="Wingdings" pitchFamily="2" charset="2"/>
              </a:rPr>
              <a:t> Graphical representation of a Node</a:t>
            </a:r>
          </a:p>
          <a:p>
            <a:pPr lvl="2"/>
            <a:r>
              <a:rPr lang="es-ES" sz="1400" smtClean="0">
                <a:sym typeface="Wingdings" pitchFamily="2" charset="2"/>
              </a:rPr>
              <a:t>Rectangle, ellipse, polygon,…</a:t>
            </a:r>
          </a:p>
          <a:p>
            <a:pPr lvl="2"/>
            <a:r>
              <a:rPr lang="es-ES" sz="1400" smtClean="0">
                <a:sym typeface="Wingdings" pitchFamily="2" charset="2"/>
              </a:rPr>
              <a:t>Polyline,…</a:t>
            </a:r>
          </a:p>
          <a:p>
            <a:pPr lvl="2"/>
            <a:r>
              <a:rPr lang="es-ES" sz="1400" smtClean="0">
                <a:sym typeface="Wingdings" pitchFamily="2" charset="2"/>
              </a:rPr>
              <a:t>Decorators, icons, …</a:t>
            </a:r>
          </a:p>
          <a:p>
            <a:pPr lvl="2"/>
            <a:r>
              <a:rPr lang="es-ES" sz="1400" smtClean="0">
                <a:sym typeface="Wingdings" pitchFamily="2" charset="2"/>
              </a:rPr>
              <a:t>Custom figures,…</a:t>
            </a:r>
          </a:p>
          <a:p>
            <a:r>
              <a:rPr lang="es-ES" sz="2400" smtClean="0">
                <a:sym typeface="Wingdings" pitchFamily="2" charset="2"/>
              </a:rPr>
              <a:t>Provides simple figures that they can be customized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541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86" y="2657892"/>
            <a:ext cx="36004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Definition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4645"/>
            <a:ext cx="31623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975" y="1052736"/>
            <a:ext cx="8440489" cy="1872208"/>
          </a:xfrm>
        </p:spPr>
        <p:txBody>
          <a:bodyPr>
            <a:normAutofit/>
          </a:bodyPr>
          <a:lstStyle/>
          <a:p>
            <a:r>
              <a:rPr lang="es-ES_tradnl" sz="2000" smtClean="0"/>
              <a:t>A model will represent a PollSystem</a:t>
            </a:r>
          </a:p>
          <a:p>
            <a:r>
              <a:rPr lang="es-ES_tradnl" sz="2000" smtClean="0"/>
              <a:t>A Poll will be a node</a:t>
            </a:r>
          </a:p>
          <a:p>
            <a:r>
              <a:rPr lang="es-ES_tradnl" sz="2000" smtClean="0"/>
              <a:t>A Question will be a rectangular node</a:t>
            </a:r>
          </a:p>
          <a:p>
            <a:r>
              <a:rPr lang="es-ES_tradnl" sz="2000" smtClean="0"/>
              <a:t>An Option will be a rectangular node included in the Question node</a:t>
            </a:r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331640" y="3017932"/>
            <a:ext cx="3168352" cy="1008112"/>
          </a:xfrm>
          <a:prstGeom prst="rect">
            <a:avLst/>
          </a:prstGeom>
          <a:noFill/>
          <a:ln>
            <a:solidFill>
              <a:srgbClr val="FFA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92080" y="2613050"/>
            <a:ext cx="3234308" cy="4077290"/>
          </a:xfrm>
          <a:prstGeom prst="rect">
            <a:avLst/>
          </a:prstGeom>
          <a:noFill/>
          <a:ln>
            <a:solidFill>
              <a:srgbClr val="FFA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1836" y="3666004"/>
            <a:ext cx="6482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Tooling Definition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86" y="4509120"/>
            <a:ext cx="36195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7975" y="1052736"/>
            <a:ext cx="8440489" cy="4392488"/>
          </a:xfrm>
        </p:spPr>
        <p:txBody>
          <a:bodyPr>
            <a:normAutofit/>
          </a:bodyPr>
          <a:lstStyle/>
          <a:p>
            <a:r>
              <a:rPr lang="es-ES_tradnl" sz="2400" smtClean="0"/>
              <a:t>Defines the tooling to create the DSL elements in the editor</a:t>
            </a:r>
          </a:p>
          <a:p>
            <a:r>
              <a:rPr lang="es-ES_tradnl" sz="2400" smtClean="0"/>
              <a:t>Tree-based editor</a:t>
            </a:r>
          </a:p>
          <a:p>
            <a:r>
              <a:rPr lang="es-ES_tradnl" sz="2400" smtClean="0"/>
              <a:t>Main elements</a:t>
            </a:r>
          </a:p>
          <a:p>
            <a:pPr lvl="1"/>
            <a:r>
              <a:rPr lang="es-ES_tradnl" sz="1800" smtClean="0">
                <a:latin typeface="Consolas" pitchFamily="49" charset="0"/>
                <a:cs typeface="Consolas" pitchFamily="49" charset="0"/>
              </a:rPr>
              <a:t>Tool Group </a:t>
            </a:r>
            <a:r>
              <a:rPr lang="es-ES" sz="1800" smtClean="0">
                <a:sym typeface="Wingdings" pitchFamily="2" charset="2"/>
              </a:rPr>
              <a:t> Set of tools</a:t>
            </a:r>
          </a:p>
          <a:p>
            <a:pPr lvl="1"/>
            <a:r>
              <a:rPr lang="es-ES" sz="1800">
                <a:latin typeface="Consolas" pitchFamily="49" charset="0"/>
                <a:cs typeface="Consolas" pitchFamily="49" charset="0"/>
                <a:sym typeface="Wingdings" pitchFamily="2" charset="2"/>
              </a:rPr>
              <a:t>Creation Tool </a:t>
            </a:r>
            <a:r>
              <a:rPr lang="es-ES" sz="1800" smtClean="0">
                <a:sym typeface="Wingdings" pitchFamily="2" charset="2"/>
              </a:rPr>
              <a:t> Tool for creating a DSL element (node, connector, etc,…)</a:t>
            </a:r>
          </a:p>
          <a:p>
            <a:r>
              <a:rPr lang="es-ES" sz="2400" smtClean="0">
                <a:sym typeface="Wingdings" pitchFamily="2" charset="2"/>
              </a:rPr>
              <a:t>Each tool can have an icon and a contextual help</a:t>
            </a:r>
            <a:r>
              <a:rPr lang="es-ES_tradnl" sz="2400" smtClean="0"/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26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Mapping Model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5521"/>
            <a:ext cx="36671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975" y="1052736"/>
            <a:ext cx="4696073" cy="5544616"/>
          </a:xfrm>
        </p:spPr>
        <p:txBody>
          <a:bodyPr>
            <a:normAutofit lnSpcReduction="10000"/>
          </a:bodyPr>
          <a:lstStyle/>
          <a:p>
            <a:r>
              <a:rPr lang="es-ES_tradnl" sz="2000" smtClean="0"/>
              <a:t>Defines the correspondeces between model elements, graphical elements and tooling elements</a:t>
            </a:r>
          </a:p>
          <a:p>
            <a:r>
              <a:rPr lang="es-ES_tradnl" sz="2000" smtClean="0"/>
              <a:t>Automatically generated (at least a kick-off version)</a:t>
            </a:r>
          </a:p>
          <a:p>
            <a:r>
              <a:rPr lang="es-ES_tradnl" sz="2000" smtClean="0"/>
              <a:t>Tree-based editor</a:t>
            </a:r>
          </a:p>
          <a:p>
            <a:r>
              <a:rPr lang="es-ES_tradnl" sz="2000" smtClean="0"/>
              <a:t>Main elements</a:t>
            </a:r>
          </a:p>
          <a:p>
            <a:pPr lvl="1"/>
            <a:r>
              <a:rPr lang="es-ES_tradnl" sz="1600" smtClean="0">
                <a:latin typeface="Consolas" pitchFamily="49" charset="0"/>
                <a:cs typeface="Consolas" pitchFamily="49" charset="0"/>
              </a:rPr>
              <a:t>Top Node Reference </a:t>
            </a:r>
            <a:r>
              <a:rPr lang="es-ES" sz="1600" smtClean="0">
                <a:sym typeface="Wingdings" pitchFamily="2" charset="2"/>
              </a:rPr>
              <a:t> Maps a concept of the root model element</a:t>
            </a:r>
          </a:p>
          <a:p>
            <a:pPr lvl="1"/>
            <a:r>
              <a:rPr lang="es-ES" sz="1600">
                <a:latin typeface="Consolas" pitchFamily="49" charset="0"/>
                <a:cs typeface="Consolas" pitchFamily="49" charset="0"/>
                <a:sym typeface="Wingdings" pitchFamily="2" charset="2"/>
              </a:rPr>
              <a:t>Node Mapping </a:t>
            </a:r>
            <a:r>
              <a:rPr lang="es-ES" sz="1600" smtClean="0">
                <a:sym typeface="Wingdings" pitchFamily="2" charset="2"/>
              </a:rPr>
              <a:t> Maps a concept with the graphical node and tooling</a:t>
            </a:r>
          </a:p>
          <a:p>
            <a:pPr lvl="1"/>
            <a:r>
              <a:rPr lang="es-ES" sz="1600">
                <a:latin typeface="Consolas" pitchFamily="49" charset="0"/>
                <a:cs typeface="Consolas" pitchFamily="49" charset="0"/>
                <a:sym typeface="Wingdings" pitchFamily="2" charset="2"/>
              </a:rPr>
              <a:t>Feature Label Mapping </a:t>
            </a:r>
            <a:r>
              <a:rPr lang="es-ES" sz="1600" smtClean="0">
                <a:sym typeface="Wingdings" pitchFamily="2" charset="2"/>
              </a:rPr>
              <a:t> Maps a concept attribute with the graphical label</a:t>
            </a:r>
          </a:p>
          <a:p>
            <a:pPr lvl="1"/>
            <a:r>
              <a:rPr lang="es-ES" sz="1600">
                <a:latin typeface="Consolas" pitchFamily="49" charset="0"/>
                <a:cs typeface="Consolas" pitchFamily="49" charset="0"/>
                <a:sym typeface="Wingdings" pitchFamily="2" charset="2"/>
              </a:rPr>
              <a:t>Child Reference </a:t>
            </a:r>
            <a:r>
              <a:rPr lang="es-ES" sz="1600" smtClean="0">
                <a:sym typeface="Wingdings" pitchFamily="2" charset="2"/>
              </a:rPr>
              <a:t> Maps a containment reference with the compartment </a:t>
            </a:r>
          </a:p>
          <a:p>
            <a:pPr lvl="1"/>
            <a:r>
              <a:rPr lang="es-ES" sz="1600">
                <a:latin typeface="Consolas" pitchFamily="49" charset="0"/>
                <a:cs typeface="Consolas" pitchFamily="49" charset="0"/>
                <a:sym typeface="Wingdings" pitchFamily="2" charset="2"/>
              </a:rPr>
              <a:t>Compartment Mapping </a:t>
            </a:r>
            <a:r>
              <a:rPr lang="es-ES" sz="1600" smtClean="0">
                <a:sym typeface="Wingdings" pitchFamily="2" charset="2"/>
              </a:rPr>
              <a:t> Maps a concet with the graphical node </a:t>
            </a:r>
          </a:p>
          <a:p>
            <a:pPr lvl="1"/>
            <a:r>
              <a:rPr lang="es-ES" sz="1600">
                <a:latin typeface="Consolas" pitchFamily="49" charset="0"/>
                <a:cs typeface="Consolas" pitchFamily="49" charset="0"/>
                <a:sym typeface="Wingdings" pitchFamily="2" charset="2"/>
              </a:rPr>
              <a:t>Link Mapping </a:t>
            </a:r>
            <a:r>
              <a:rPr lang="es-ES" sz="1600" smtClean="0">
                <a:sym typeface="Wingdings" pitchFamily="2" charset="2"/>
              </a:rPr>
              <a:t> Maps a reference of the root model elements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133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adm\Dropbox\postdoc\presentations\figures\cadizSeminar\photos\classroom-flickr-paul goy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9906"/>
            <a:ext cx="10369152" cy="68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5949280"/>
            <a:ext cx="8928992" cy="720080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b="1" smtClean="0">
                <a:solidFill>
                  <a:schemeClr val="bg1"/>
                </a:solidFill>
              </a:rPr>
              <a:t>GMF Demo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References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UUEBQWFRAPGA0XGRcXFxgUFxQWFBQVFRQbFRQYHSYeFxkjGhUVIC8gJCoqOCwtFR41NTAqNSY3LCkBCQoKDgwOGg8PGCkcHx8tLCwpKSksKSwpKSwpKiw1KSopKS4tLCwpKSksKSksKSwpKSwpKSkpKSkpKSksLCksLP/AABEIAGwA+gMBIgACEQEDEQH/xAAcAAABBQEBAQAAAAAAAAAAAAAAAwQFBgcBAgj/xABJEAACAQIDBAQLBgMECQUAAAABAgMAEQQFEiExUdEGE0GhBxQVIjJSYXGBkZIjNEJTc7JicrE1s8HCJDODhZOi4fDxCCY2Y3T/xAAZAQEBAQEBAQAAAAAAAAAAAAAAAQIDBAX/xAAhEQEBAAICAgIDAQAAAAAAAAAAAQIRAzESISJBMlFxE//aAAwDAQACEQMRAD8A9eJx+on0Lyo8Tj9RPoXlS1FfU05kfE4/UT6F5UeJx+on0Lypaimgj4nH6ifQvKvQwMf5afQvKlRSiigTTAR/lp9C8qWTL4/y0+heVKxrTmKOs1SCZZH+Wn0LypdMrj/Lj+heVO44qZZl0mwmF2TzorD8N9T/AELcj42rnbIpcZVH+XH9C8q75Jj/ACo/oXlVan8L+AT0RM/uQD9zCuQ+GPAsbMs6jiUU/wBGNY88TSynKo/y4/oXlST5XH+XH9C8qTy3ptgcSbRYhAx/C/2ZPu12B+dTEkNallEI+WR/lp9C8qQfLo/y0+heVTMkVNJI63ERTYCP8tPoXlSZwMf5afQvKpCRaQYVuIaeJx+on0Lyo8Tj9RPoXlS5rlXQR8Tj9RPoXlR4nH6ifQvKlqKaCPicfqJ9C8qPE4/UT6F5UtRTQR8Tj9RPoXlR4nH6ifQvKlqKaCPicfqJ9C8qPE4/UT6F5UtRTQR8Tj9RPoXlR4nH6ifQvKlqKaCJwcfqJ9C8qz7N4VGIlsosJJuweua0c1nWcfeJv1Jv3muPL0saLRRRXZBRRQKD0opZFpNRTiNalC0SV4zXOYcHEZZ20qNgG9mPBR2mk8yzOPCwtNKbJGPix7FX2k7Kw7pF0ikx0xklOzaFQeii9gH+J7a4cmfi1InekvhMxGKJWEmCDsCGzsP43G34Cw99U8mp7olkS4mRjJsiiBZvgCT8AAas8uUQNDFIfFOrxDRqI0mVsTGJDZGdQ3u1ADzb7zavJbb20zmin2dZacPO0fYu73HdTGoCrJ0a6f4rAkBH1wjfE92W38J3p8PlVbpbB4VpZEjQXeVkRRxZiFHeasuh9A9Gel0GYx3iOmVfTib0l9o9ZfaPjapGaOqNmOKyvo7iEgGFkxeNhVDLP1xhCs63sigEEWI2W3EXJN6tXR/pPDmMTSQahpazI9tadovbYQRuPsPCvRx579Vmx7lSmsi1ITJTOQV6YhqwrzSjCkzWkFFFFAUUUUBRRRQFFFFAUUUUAazrOPvE36k37zWims6zj7xN+pN+81y5eljRaKKK6oK6K5XRQKIKdRCm8dKYjFCKJ5G3RK7n3KpY/wBKzRmPhR6QGXEDDofs8Pv/AIpCNvyGz6qpFSWX5bPmGJ0QI0s87M1l4k3Yk7gBfed1XN/BPDhzox+aYTDz7Lxi8rJ7HsV0mvn5Xd26K90MztIJGSX/AFcwKn4gggn2g1foOk3i+HSJjhHhhAAkKFZig9G9hpLjZ519tt1VXNfBLiYhFJDJDicJO8cYnhYuiF3CDrABdRci9r/OonEdCZUx8mCLx9bBqu3naDZQ2zzb9vCpPfqCOz/M/GMQ0g3HYPcKjqsidDwgHjWJigdgCEa7NY7tQHo0jiOhk6yoiBZFmuUkQ3QgbyW7Lf8Ad614ZfpNoGpfoj/aGE//AEYP++SpBeh0ZOjx2Drt2nba/DX/ANKfdCOiDnM0SWaCB8LLhHtK+nrftVIENgdTHZYe0VLjZ2pDwssTnWMv+YB8kW1MugvSM4HFo5P2UlkkH8LHf71Nj8DV78IPg8GIzLEynMcBF1j36uSYrIvmjYy6TY7KySpLr2PpacVyfBKtg2tpCqtZQLLqF1ve5Owi+61+2oXoZmXjGXwO21gug++MlP6AVYY81CujlWMkYUXD6Q4UWXUNJ7Lbt9q9sts3GDRspHVhrsCYmlvpGjYzLp1X2E6dntIptJltoBJfzthK23RlmRWv7WU91LNmp0BCLoImiI1bCdTMr2tYEEj6d+2vMmdk6lt9k0fVhLjzQFAU6tNyQwDfOt/JHubJlCmzNdFwzElRpPW6Nim/pDVu7bGuYnImjM+oOEgvpYoQH+0VBtItuN9nCmuMzIyMpNwqCEBdRI8xVUkcL6b/AB7a9y5nqac6fvN+30byLJw870bdm+nyC2LypYSxdmKB9ChQAzEKGYknYoAYcd9J5flgmL2JUCwS9rs7Biin36Tu4iveJzZZdQkQ6WbWulgGRtIU7SpBBCjZbsFeIs3MahYboFdnuSrFjsC3OkbgDu9Y7qfLQbthbQrJfazulv5VVr/81N6kZcxjdSrRsFMksg0yAW1gC22M3At7Kjq1N/YKKKKoKKKKANZ1nH3ib9Sb95rRTWdZx94m/Um/ea5cvSxowqQwq1HCnUOLC9hrpUTmGjHAfIVKYeFfVHyFVyLOlX8J7qexdJ0H4G7udcbjWlnggX1V+QqD8J1kybGFQAeqA3D8UiKe4muw9LkH4H+a86iPCD0gXEZVio1RgWiv2fgZXPbwU1xywyXbPskxXkjo62Lh83G5rK8KybmjhTUDpPYfNY3Hay+qKy93JJJNybkk7SSd9zWn4fDnMujASHzsRlEzuyDaxhk1m4HCzH/hGsurgq6+CbpZJgcxiQEnD4p4opU/CQ7BVa266kg34XHbVhzU/wDujF/7T+6Sqv4LOjr43NMOqA6IHjmkbsVImD7T2XICj+arRm3/AMnxn+1/ukrfH+USsyzLFtNM8jG7OzHv2D4DZVqynNGTJ57EgrJoU8BJoJt83+dU6TefeaseD/sif9eH9q1cLd3+UqtVf8X52YZU52u/k6542mXf7dpqgVf5/vuU/wC7/wC9jqY/jRGeFf8AtrGfq/5Vqp1bPCv/AG1jP1f8q1U6wr6F/wDT9IGyyVWAPV4iW1wDsaKE/wBdXzqdHSsrLjkkjQ+LlvFwq7ZSriAoeLdc0Q2fmgdlVXwHZiuHy19SkmWeVri24RxIN/tVqsTHDCWOQrKXhnxWIFylmaZtRVh2oraWA4xqbmusxys9IVynOJcWII16qOU4frppBGHAPWtCFiRtguyOSTewW1ttwk2dSs8cAEKTeNYrDSOItSnqsP4wrIhbzdSslwSbXNNo54ohGYGmjlhE6B/sn1RyyGUo6MNLAMbg7CLb9pui88IEZRp1lhlnn637F2klmRkkLhlK7Q1gABawturX+eZuFs06QSQ3icRLLHiMDE0iws6tFiI5XVhDcsHBjIKgndcb7B9hseTiYYvNdJYMVKW6oxEtHLEq+Y21RZzsI7BUTPNCyixnE3XRYgzfZM7SRoyJcMCmkKbBQABYV2fH6pI5etmE0STR69GHOpZHVzdCmkEaFFwBurUwzTcdzXPZkMoiijdosXBCqabF4zhPGHAPrkggH2ivEvSUOW6gRsJTliwllsNWJ68sZANtlWInTsN1I7bg6+LWX+1LNPFiD6Au6QdRawGxSu33+zZTVsLh7zlRKpxLwS+aVHVSRFnVotmw63ZiDcXY9htWvDM3ExgZAXeNpklkTSSojVCl7jaB2E/03mnDxjgPkKhcHiAkzSuzySOkce1Y0AVGZhsQDbdjtp42cKfwnurcxqFnQcB8qbSKOFeWzMHsPdSLY0HsNbko8yCm7Uq016SJrcRw1nWcfeJv1Jv3mtFNZ1nH3ib9Sb95rly9LGi0UUV1QV0VyuigVQ0s8IkRkb0ZFdT7mBB7jSCGnERqUYxk2e4nJsazQNpliLIykHTIoO0OvapsCPgRVnn6Y5Nij1mKyySOdtreLzaY2PadN1034W+NWnpV0AizJVaORYccLKuvZHiB+FGb8Mg2hT2iw7LjNMf4N8xgfQ+DnJ4pG0in3OlxXzssfG6dFsybwhdZicNgsrwy4LCz4jBiTSTJNMOtUHrJdhta+z3i9jTHprnYwnSHGS6dY1Mtgbb40G+x3VLdCOh/kY+U84+xWAN1EBIMs0pBAsl9lr99zYCszzrNWxWIlnk9Od5HPsLG9h7Bu+FSXV3AzY3NScOchcHJh9O2SRH1X3aQBa1vZxqLopLoFWGTpUDPg5erP+g+L3Gr0+qdW2G3m30+2q9RTf0Jfpdnox2NmxITQMQ2rSTq07ALarC+7hURRVr8HPRrxzFhnH2GH0u/AkHzF+JHyBpJu6GrdFss8WwMER2MqAt/M/nt3tU3jsMqpHZV89ISTqOq7b7Lfd8KQnem2JxRbTf8Coo9y7r17pOmD3OssVSQi6WMrRpZi+pRs87adLXK7O2+6jF5KqzwgI4jkfq2DAgsUcBiL9jKQRb20yOcSBi2y7Sdbu3PZhccPS7hTfC5k8QAW2xlcXF7MoIB+R7hVkyEiuUp9sxuU0M0W3feIzA+2ygfOvGLw0cfVXRNJXDM3ntrOoAv5t7Ab+ymS5m4VFuNMayoBb8MgKtfjsNvgK5iMeZFAZUuFRdVvOsosNt+Aq6u0SZyJbFB/retsD/9XWCK9v5jv9lNsUsUaq6oHWZpyAWayxo5RQLEecbE3PspHy1Lr13Grq+r3fh532340lDjyqhSquqklQwvpJte3sNhs3bKSX7EzFkiAsNOsdbEvnOUIjePXssRdxfgd26kIcsj6nrdrKhxPm3s0iqUCbPwqNV2I/8AEec0kO0m56wS3tt1gWHw9ldGbOCpFhoaVhs2XktrBHapta3AmprL9hnRXSa5XQFFFFAGs6zj7xN+pN+81oprOs4+8TfqTfvNcuXpY0WiiiuqCiiig9qaXjNNgaVQ0ocz4ZJo2jkGpJAQRxH+B7b+ys46R5xmuVtoTGYg4ZiercuW2eqSb2YDs9mytHjalMRhUnjMcyh433qdx5H21w5MPJqV8+ZjmkuJfXiJXlk9Z2Lm3C5OweymtaH0k8E0iEvgT1ibT1bEB1/lJ2OPkffvqhYvBPCxSVGRx+FgVPyNeS42dtEaKKKyCivcURYhVBLHYABcn3Ab6uvRvwU4nEENiP8AR4dnpD7Rh/CnZ72t7jVkt6FZyDo/LjZhFALk7Sx9FF7WY9g/rW8ZFkceBw6wxbhtZjvdz6THl2AAUrk+SQ4KLq8Omld5O9nPFm7T/TspWWSvVx4aZtJTPTSRqVkemzmu8ZeGNeK6TXK0CiiigKKKKAooooCiiigKKKKANZ1nH3ib9Sb95rRTWdZx94m/Um/ea5cvSxotFR/lFuA7+dHlFuA7+ddNxEhRUf5RbgO/nR5RbgO/nTcEgK9qajPKLcB3866MybgO/nTcEwjU4jkqCXM24L386VXNG4L386zbFWKOWu4jDxzLplRJF4OocfJhsqCXNW4L386VXN34L386zdDs3QDL334ZB/KWXuBtXIfB3l6m/iyn+ZnI/dSozd+C9/Ou+V34L386x44qk8Dl0OHFoIo4/wCRQpPvI2n40s81Qpzd+C9/Okmzd+C9/OrNCXklprI9RrZq3Be/nSLZo3Be/nW5YiQdqRY0wbM24L3868HMm4L3861uIfmio/yi3Ad/Ojyi3Ad/OruCQoqP8otwHfzo8otwHfzpuCQoqP8AKLcB386PKLcB386bgkKKj/KLcB386PKLcB386bgkKKj/ACi3Ad/Ojyi3Ad/Om4JCio/yi3Ad/Ojyi3Ad/Om4JA1nWcfeJv1Jv3mrocxbgO/nVEzWcmeU7Nskv7jXLlvp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760640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1600"/>
              <a:t>Kleppe, A.: Software Language Engineering</a:t>
            </a:r>
          </a:p>
          <a:p>
            <a:pPr>
              <a:buFont typeface="+mj-lt"/>
              <a:buAutoNum type="arabicPeriod"/>
            </a:pPr>
            <a:r>
              <a:rPr lang="en-US" sz="1600"/>
              <a:t>J. Bézivin, “Model Driven Engineering: An Emerging Technical Space,” in </a:t>
            </a:r>
            <a:r>
              <a:rPr lang="en-US" sz="1600" i="1"/>
              <a:t>GTTSE conf.</a:t>
            </a:r>
            <a:r>
              <a:rPr lang="en-US" sz="1600"/>
              <a:t>, 2006, vol. 4143, pp</a:t>
            </a:r>
            <a:r>
              <a:rPr lang="en-US" sz="1600"/>
              <a:t>. </a:t>
            </a:r>
            <a:r>
              <a:rPr lang="en-US" sz="1600" smtClean="0"/>
              <a:t>36–64</a:t>
            </a:r>
          </a:p>
          <a:p>
            <a:pPr>
              <a:buFont typeface="+mj-lt"/>
              <a:buAutoNum type="arabicPeriod"/>
            </a:pPr>
            <a:r>
              <a:rPr lang="es-ES_tradnl" sz="1600"/>
              <a:t>M. Brambilla, J. Cabot, M. Wimmer. “Model-Driven Software Engineering in Practice”. Morgan &amp; </a:t>
            </a:r>
            <a:r>
              <a:rPr lang="es-ES_tradnl" sz="1600"/>
              <a:t>Claypool </a:t>
            </a:r>
            <a:endParaRPr lang="en-US" sz="1600" smtClean="0"/>
          </a:p>
          <a:p>
            <a:pPr>
              <a:buFont typeface="+mj-lt"/>
              <a:buAutoNum type="arabicPeriod"/>
            </a:pPr>
            <a:r>
              <a:rPr lang="en-US" sz="1600" smtClean="0"/>
              <a:t>M</a:t>
            </a:r>
            <a:r>
              <a:rPr lang="en-US" sz="1600"/>
              <a:t>. Mernik, J. Heering, and A. M. Sloane, “When and how to develop domain-specific languages,” ACM Computing Surveys, vol. 37, no. 4, pp. 316–344, Dec. 2005.</a:t>
            </a:r>
          </a:p>
          <a:p>
            <a:pPr>
              <a:buFont typeface="+mj-lt"/>
              <a:buAutoNum type="arabicPeriod"/>
            </a:pPr>
            <a:r>
              <a:rPr lang="en-US" sz="1600"/>
              <a:t>Brambilla, M., Cabot, J., Wimmer, M.: Model-Driven Software Engineering in Practice</a:t>
            </a:r>
          </a:p>
          <a:p>
            <a:pPr>
              <a:buFont typeface="+mj-lt"/>
              <a:buAutoNum type="arabicPeriod"/>
            </a:pPr>
            <a:r>
              <a:rPr lang="en-US" sz="1600"/>
              <a:t>Y. Sun and Z. Demirezen, “Is My DSL a Modeling or Programming Language?,” in DSPD conf., 2008.</a:t>
            </a:r>
          </a:p>
          <a:p>
            <a:pPr>
              <a:buFont typeface="+mj-lt"/>
              <a:buAutoNum type="arabicPeriod"/>
            </a:pPr>
            <a:r>
              <a:rPr lang="en-US" sz="1600"/>
              <a:t>M. Strembeck and U. Zdun, “An approach for the systematic development of domain specific languages,” Software: Practice and Experience, vol. 39, pp. 1253–1292, 2009.</a:t>
            </a:r>
          </a:p>
          <a:p>
            <a:pPr>
              <a:buFont typeface="+mj-lt"/>
              <a:buAutoNum type="arabicPeriod"/>
            </a:pPr>
            <a:r>
              <a:rPr lang="en-US" sz="1600"/>
              <a:t>J.-M. Favre, “Foundations of Meta-Pyramids : Languages vs . Metamodels,” pp. 1–28.</a:t>
            </a:r>
          </a:p>
          <a:p>
            <a:pPr>
              <a:buFont typeface="+mj-lt"/>
              <a:buAutoNum type="arabicPeriod"/>
            </a:pPr>
            <a:r>
              <a:rPr lang="en-US" sz="1600"/>
              <a:t>J. De Lara and E. Guerra, “Languages for Model Driven Engineering,” in ECMDA conf., 2012, vol. 7349, pp. 259–274.</a:t>
            </a:r>
          </a:p>
          <a:p>
            <a:pPr>
              <a:buFont typeface="+mj-lt"/>
              <a:buAutoNum type="arabicPeriod"/>
            </a:pPr>
            <a:r>
              <a:rPr lang="en-US" sz="1600"/>
              <a:t>D. L. Moody, “The ‘physics’ of notations: Toward a scientific basis for constructing visual notations in software engineering,” Software Engineering, IEEE Transactions on, vol. 35, no. 6, pp. 756–779, Nov. 2009.</a:t>
            </a:r>
          </a:p>
          <a:p>
            <a:pPr>
              <a:buFont typeface="+mj-lt"/>
              <a:buAutoNum type="arabicPeriod"/>
            </a:pPr>
            <a:r>
              <a:rPr lang="en-US" sz="1600"/>
              <a:t>D. L. Moody and J. Van Hillegersberg, “Evaluating the visual syntax of UML: An analysis of the cognitive effectiveness of the UML family of diagrams,” in SLE conf., 2009, vol. 5452, no. Figure 1, pp. 16–34.</a:t>
            </a:r>
          </a:p>
          <a:p>
            <a:pPr>
              <a:buFont typeface="+mj-lt"/>
              <a:buAutoNum type="arabicPeriod"/>
            </a:pPr>
            <a:r>
              <a:rPr lang="en-US" sz="1600"/>
              <a:t>M. Völter, “MD */ DSL Best Practices Update March 2011,” 2011.</a:t>
            </a:r>
          </a:p>
          <a:p>
            <a:pPr>
              <a:buFont typeface="+mj-lt"/>
              <a:buAutoNum type="arabicPeriod"/>
            </a:pPr>
            <a:r>
              <a:rPr lang="en-US" sz="1600"/>
              <a:t>S. Kelly and R. Pohjonen, “Worst practices for domain-specific modeling,” IEEE Software, vol. 26, no. 4, pp. 22–29, 2009</a:t>
            </a:r>
            <a:r>
              <a:rPr lang="en-US" sz="1600" smtClean="0"/>
              <a:t>.</a:t>
            </a:r>
          </a:p>
          <a:p>
            <a:pPr>
              <a:buFont typeface="+mj-lt"/>
              <a:buAutoNum type="arabicPeriod"/>
            </a:pPr>
            <a:r>
              <a:rPr lang="es-ES_tradnl" sz="1600" smtClean="0"/>
              <a:t>M. Völter, “DSL Engineering. Designing, Implementing and Using Domain-Specific Languages”.</a:t>
            </a:r>
          </a:p>
          <a:p>
            <a:pPr>
              <a:buFont typeface="+mj-lt"/>
              <a:buAutoNum type="arabicPeriod"/>
            </a:pPr>
            <a:r>
              <a:rPr lang="en-US" sz="1600" smtClean="0"/>
              <a:t>I</a:t>
            </a:r>
            <a:r>
              <a:rPr lang="en-US" sz="1600"/>
              <a:t>. Kurtev, J. Bézivin, and M. Aksit, “Technological Spaces : an Initial Appraisal,” in </a:t>
            </a:r>
            <a:r>
              <a:rPr lang="en-US" sz="1600" i="1"/>
              <a:t>DOA</a:t>
            </a:r>
            <a:r>
              <a:rPr lang="en-US" sz="1600"/>
              <a:t>, 2002, pp. 1–6.</a:t>
            </a:r>
            <a:endParaRPr lang="es-ES_tradnl" sz="1600" smtClean="0"/>
          </a:p>
          <a:p>
            <a:pPr>
              <a:buFont typeface="+mj-lt"/>
              <a:buAutoNum type="arabicPeriod"/>
            </a:pPr>
            <a:r>
              <a:rPr lang="es-ES_tradnl" sz="1600" smtClean="0"/>
              <a:t>Xtext Reference Guide</a:t>
            </a:r>
          </a:p>
          <a:p>
            <a:pPr>
              <a:buFont typeface="+mj-lt"/>
              <a:buAutoNum type="arabicPeriod"/>
            </a:pPr>
            <a:r>
              <a:rPr lang="es-ES_tradnl" sz="1600" smtClean="0"/>
              <a:t>GMF documentation</a:t>
            </a: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409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Architecture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adm\Dropbox\docencia\miage\pictures\pl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533065" cy="29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adm\Dropbox\docencia\miage\pictures\pla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5210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llustration of doric order 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62058"/>
            <a:ext cx="1479853" cy="26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Cartography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adm\Dropbox\docencia\miage\pictures\car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" y="1205544"/>
            <a:ext cx="6694689" cy="34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adm\Dropbox\docencia\miage\pictures\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029620" cy="302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Biology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4089"/>
            <a:ext cx="35316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adm\Dropbox\docencia\miage\pictures\molec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4409"/>
            <a:ext cx="1236962" cy="12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1765611" cy="18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0" y="3356992"/>
            <a:ext cx="4198627" cy="29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Electronics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adm\Dropbox\docencia\miage\pictures\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762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adm\Dropbox\docencia\miage\pictures\p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5275"/>
            <a:ext cx="30289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1495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8880"/>
            <a:ext cx="904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26607"/>
            <a:ext cx="20193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0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Outline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4813031"/>
              </p:ext>
            </p:extLst>
          </p:nvPr>
        </p:nvGraphicFramePr>
        <p:xfrm>
          <a:off x="467544" y="126876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3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imgbase.info/images/safe-wallpapers/photography/miscellaneous/18727_miscellaneous_server_farm_at_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111" y="-72770"/>
            <a:ext cx="11089232" cy="6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926385"/>
            <a:ext cx="862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mtClean="0">
                <a:solidFill>
                  <a:schemeClr val="bg1"/>
                </a:solidFill>
              </a:rPr>
              <a:t>Languages in Computer Science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GPLs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Java</a:t>
            </a:r>
          </a:p>
          <a:p>
            <a:endParaRPr lang="es-ES_tradnl" smtClean="0"/>
          </a:p>
          <a:p>
            <a:endParaRPr lang="es-ES_tradnl"/>
          </a:p>
          <a:p>
            <a:r>
              <a:rPr lang="es-ES_tradnl" smtClean="0"/>
              <a:t>C</a:t>
            </a:r>
          </a:p>
          <a:p>
            <a:endParaRPr lang="es-ES_tradnl"/>
          </a:p>
          <a:p>
            <a:endParaRPr lang="es-ES_tradnl" smtClean="0"/>
          </a:p>
          <a:p>
            <a:r>
              <a:rPr lang="es-ES_tradnl" smtClean="0"/>
              <a:t>Python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836" y="1196752"/>
            <a:ext cx="417662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Delphi</a:t>
            </a:r>
          </a:p>
          <a:p>
            <a:endParaRPr lang="es-ES_tradnl" smtClean="0"/>
          </a:p>
          <a:p>
            <a:endParaRPr lang="es-ES_tradnl"/>
          </a:p>
          <a:p>
            <a:endParaRPr lang="es-ES_tradnl" smtClean="0"/>
          </a:p>
          <a:p>
            <a:endParaRPr lang="es-ES_tradnl" smtClean="0"/>
          </a:p>
          <a:p>
            <a:endParaRPr lang="es-ES_tradnl" smtClean="0"/>
          </a:p>
          <a:p>
            <a:endParaRPr lang="es-ES_tradn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6923" y="1844824"/>
            <a:ext cx="38231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class HelloWorldApp {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public static void main(String[] args) {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    System.out.println("Hello World!"); }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}</a:t>
            </a:r>
            <a:endParaRPr kumimoji="0" lang="en-US" sz="1200" b="0" i="0" u="none" strike="noStrike" cap="none" normalizeH="0" baseline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6923" y="3501008"/>
            <a:ext cx="24638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#include &lt;stdio.h&gt;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int main(void)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{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printf("hello, world\n");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92181" y="1844824"/>
            <a:ext cx="26484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program ObjectPascalExample;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type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 THelloWorld = object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   procedure Put;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 end;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var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 HelloWorld: THelloWorld;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procedure THelloWorld.Put;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 WriteLn('Hello, World!');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end;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New(HelloWorld);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HelloWorld.Put;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 Dispose(HelloWorld);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end.</a:t>
            </a:r>
            <a:endParaRPr lang="en-US" sz="1200" b="1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923" y="5322698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latin typeface="Consolas" pitchFamily="49" charset="0"/>
                <a:cs typeface="Consolas" pitchFamily="49" charset="0"/>
              </a:rPr>
              <a:t>print("Hello world")</a:t>
            </a:r>
            <a:endParaRPr lang="en-US" sz="1200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GPLs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UML</a:t>
            </a:r>
          </a:p>
        </p:txBody>
      </p:sp>
      <p:pic>
        <p:nvPicPr>
          <p:cNvPr id="10242" name="Picture 2" descr="http://www.ukoln.ac.uk/qa-focus/documents/case-studies/case-study-03/qa-u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7501"/>
            <a:ext cx="5688632" cy="55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SQL</a:t>
            </a:r>
          </a:p>
          <a:p>
            <a:endParaRPr lang="es-ES_tradnl" smtClean="0"/>
          </a:p>
          <a:p>
            <a:endParaRPr lang="es-ES_tradnl"/>
          </a:p>
          <a:p>
            <a:endParaRPr lang="es-ES_tradnl" smtClean="0"/>
          </a:p>
          <a:p>
            <a:r>
              <a:rPr lang="es-ES_tradnl" smtClean="0"/>
              <a:t>HTML</a:t>
            </a:r>
          </a:p>
          <a:p>
            <a:endParaRPr lang="es-ES_tradnl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1818690"/>
            <a:ext cx="39081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CREATE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TABLE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Employee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id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NOT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NULL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IDENTITY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,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PRIMARY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KEY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,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name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VARCHAR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50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),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surname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VARCHAR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50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),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address</a:t>
            </a:r>
            <a:r>
              <a:rPr kumimoji="0" lang="en-US" sz="12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VARCHAR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255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),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city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VARCHAR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60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),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telephone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993333"/>
                </a:solidFill>
                <a:effectLst/>
                <a:latin typeface="Consolas" pitchFamily="49" charset="0"/>
                <a:cs typeface="Consolas" pitchFamily="49" charset="0"/>
              </a:rPr>
              <a:t>VARCHAR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CC66CC"/>
                </a:solidFill>
                <a:effectLst/>
                <a:latin typeface="Consolas" pitchFamily="49" charset="0"/>
                <a:cs typeface="Consolas" pitchFamily="49" charset="0"/>
              </a:rPr>
              <a:t>15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),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endParaRPr lang="en-US" sz="120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4452135"/>
            <a:ext cx="22938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html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head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title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Example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/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title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/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head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  &lt;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body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p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Example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/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p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/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body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CC66"/>
                </a:solidFill>
                <a:effectLst/>
                <a:latin typeface="Consolas" pitchFamily="49" charset="0"/>
                <a:cs typeface="Consolas" pitchFamily="49" charset="0"/>
              </a:rPr>
              <a:t>/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html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5704" y="1196752"/>
            <a:ext cx="4012759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CSS</a:t>
            </a:r>
          </a:p>
          <a:p>
            <a:endParaRPr lang="es-ES_tradnl" smtClean="0"/>
          </a:p>
          <a:p>
            <a:endParaRPr lang="es-ES_tradnl"/>
          </a:p>
          <a:p>
            <a:endParaRPr lang="es-ES_tradnl" smtClean="0"/>
          </a:p>
          <a:p>
            <a:r>
              <a:rPr lang="es-ES_tradnl" smtClean="0"/>
              <a:t>LaTeX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0972" y="1818690"/>
            <a:ext cx="34131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body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text-align: left;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font-family: helvetica, sans-serif;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h1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border: 1px solid #b4b9bf;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font-size: 35px;}</a:t>
            </a:r>
            <a:endParaRPr lang="en-US" sz="1200" b="1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0972" y="4077072"/>
            <a:ext cx="4529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latin typeface="Consolas" pitchFamily="49" charset="0"/>
                <a:cs typeface="Consolas" pitchFamily="49" charset="0"/>
              </a:rPr>
              <a:t>\ifthenelse{\boolean{showcomments}}  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{\newcommand{\nb}[2]{  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\fcolorbox{gray}{yellow}{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  \bfseries\sffamily\scriptsize#1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}  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{\sf\small\textit{#2}} 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}   </a:t>
            </a:r>
          </a:p>
          <a:p>
            <a:r>
              <a:rPr lang="en-US" sz="1200" b="1" smtClean="0">
                <a:latin typeface="Consolas" pitchFamily="49" charset="0"/>
                <a:cs typeface="Consolas" pitchFamily="49" charset="0"/>
              </a:rPr>
              <a:t>    \newcommand{\version}{\scriptsize$-$working$-$}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}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{\newcommand{\nb}[2]{}   </a:t>
            </a:r>
          </a:p>
          <a:p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\newcommand{\version}{}  </a:t>
            </a:r>
          </a:p>
          <a:p>
            <a:r>
              <a:rPr lang="es-ES_tradnl" sz="1200" b="1" smtClean="0">
                <a:latin typeface="Consolas" pitchFamily="49" charset="0"/>
                <a:cs typeface="Consolas" pitchFamily="49" charset="0"/>
              </a:rPr>
              <a:t>}</a:t>
            </a:r>
            <a:endParaRPr lang="en-US" sz="1200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r>
              <a:rPr lang="es-ES_tradnl" smtClean="0"/>
              <a:t>OCL</a:t>
            </a:r>
          </a:p>
          <a:p>
            <a:endParaRPr lang="es-ES_tradnl" smtClean="0"/>
          </a:p>
          <a:p>
            <a:endParaRPr lang="es-ES_tradnl"/>
          </a:p>
          <a:p>
            <a:endParaRPr lang="es-ES_tradnl" smtClean="0"/>
          </a:p>
          <a:p>
            <a:r>
              <a:rPr lang="es-ES_tradnl" smtClean="0"/>
              <a:t>ATL</a:t>
            </a:r>
          </a:p>
          <a:p>
            <a:endParaRPr lang="es-ES_tradnl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1" y="1804174"/>
            <a:ext cx="416299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Consolas" pitchFamily="49" charset="0"/>
                <a:cs typeface="Consolas" pitchFamily="49" charset="0"/>
              </a:rPr>
              <a:t>employees-&gt;includes(#dent)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Consolas" pitchFamily="49" charset="0"/>
                <a:cs typeface="Consolas" pitchFamily="49" charset="0"/>
              </a:rPr>
              <a:t>self.questions-&gt;size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Consolas" pitchFamily="49" charset="0"/>
                <a:cs typeface="Consolas" pitchFamily="49" charset="0"/>
              </a:rPr>
              <a:t>self.employer-&gt;size</a:t>
            </a:r>
            <a:endParaRPr kumimoji="0" lang="en-US" sz="1200" b="1" i="0" u="none" strike="noStrike" cap="none" normalizeH="0" baseline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self.employee-&gt;select (v | v.wages&gt;10000 )-&gt;size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Consolas" pitchFamily="49" charset="0"/>
                <a:cs typeface="Consolas" pitchFamily="49" charset="0"/>
              </a:rPr>
              <a:t>Student.allInstances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-&gt;forAll( p1, p2 |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        p1 &lt;&gt; p2 implies p1.name &lt;&gt; p2.name )</a:t>
            </a:r>
            <a:endParaRPr kumimoji="0" lang="en-US" sz="1200" b="1" i="0" u="none" strike="noStrike" cap="none" normalizeH="0" baseline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1" y="4175137"/>
            <a:ext cx="450283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unique lazy rule customFuncCall {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from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</a:t>
            </a:r>
            <a:r>
              <a:rPr kumimoji="0" lang="en-US" sz="1200" b="1" i="0" u="none" strike="noStrike" cap="none" normalizeH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src : TupleType(class1 : MM!EClass,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smtClean="0">
                <a:latin typeface="Consolas" pitchFamily="49" charset="0"/>
                <a:cs typeface="Consolas" pitchFamily="49" charset="0"/>
              </a:rPr>
              <a:t>                  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class2 : MM!EClass)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to        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t : FOL!CustomFuncCall(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  name &lt;- src.class1.name,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  declaration &lt;- src.class1,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  arguments &lt;- Sequence{thisModule.variable(src)}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    )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48064" y="2060848"/>
            <a:ext cx="36004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MiniUML</a:t>
            </a:r>
          </a:p>
          <a:p>
            <a:endParaRPr lang="es-ES_tradnl" smtClean="0"/>
          </a:p>
          <a:p>
            <a:endParaRPr lang="es-ES_tradnl" smtClean="0"/>
          </a:p>
          <a:p>
            <a:endParaRPr lang="es-ES_tradnl" smtClean="0"/>
          </a:p>
          <a:p>
            <a:pPr marL="0" indent="0">
              <a:buFont typeface="Arial" pitchFamily="34" charset="0"/>
              <a:buNone/>
            </a:pPr>
            <a:endParaRPr lang="es-ES_tradnl" smtClean="0"/>
          </a:p>
          <a:p>
            <a:endParaRPr lang="es-ES_tradnl" smtClean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92080" y="2756535"/>
            <a:ext cx="365324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Courses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class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studentid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number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key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firstName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lastName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endParaRPr lang="en-US" sz="1200">
              <a:latin typeface="Consolas"/>
            </a:endParaRP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class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Course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key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description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optional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ects: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number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r>
              <a:rPr lang="en-US" sz="120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1200" b="1" i="0" u="none" strike="noStrike" cap="none" normalizeH="0" baseline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829968"/>
            <a:ext cx="862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mtClean="0"/>
              <a:t>  GPLs           vs            DSLs</a:t>
            </a:r>
            <a:endParaRPr lang="en-US" sz="4000" b="1"/>
          </a:p>
        </p:txBody>
      </p:sp>
      <p:pic>
        <p:nvPicPr>
          <p:cNvPr id="3074" name="Picture 2" descr="http://www.stuartslondon.com/images/products/zoom/1332604769-10564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8" y="1196752"/>
            <a:ext cx="3489200" cy="3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utomatedtestinginstitute.com/home/images/stories/To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3794"/>
            <a:ext cx="3448275" cy="28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95536" y="1268760"/>
            <a:ext cx="8208912" cy="1008112"/>
          </a:xfrm>
          <a:prstGeom prst="wedgeRoundRectCallout">
            <a:avLst>
              <a:gd name="adj1" fmla="val 54473"/>
              <a:gd name="adj2" fmla="val -930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5536" y="2536329"/>
            <a:ext cx="8208912" cy="864096"/>
          </a:xfrm>
          <a:prstGeom prst="wedgeRoundRectCallout">
            <a:avLst>
              <a:gd name="adj1" fmla="val -52857"/>
              <a:gd name="adj2" fmla="val 1636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95536" y="3612257"/>
            <a:ext cx="8208912" cy="504056"/>
          </a:xfrm>
          <a:prstGeom prst="wedgeRoundRectCallout">
            <a:avLst>
              <a:gd name="adj1" fmla="val 52500"/>
              <a:gd name="adj2" fmla="val -4906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95536" y="4344914"/>
            <a:ext cx="8208912" cy="495672"/>
          </a:xfrm>
          <a:prstGeom prst="wedgeRoundRectCallout">
            <a:avLst>
              <a:gd name="adj1" fmla="val -52393"/>
              <a:gd name="adj2" fmla="val -3753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95536" y="5109567"/>
            <a:ext cx="8208912" cy="1008112"/>
          </a:xfrm>
          <a:prstGeom prst="wedgeRoundRectCallout">
            <a:avLst>
              <a:gd name="adj1" fmla="val 44958"/>
              <a:gd name="adj2" fmla="val 68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/>
              <a:t>A </a:t>
            </a:r>
            <a:r>
              <a:rPr lang="en-US" sz="2000" i="1" smtClean="0"/>
              <a:t>GPL provides </a:t>
            </a:r>
            <a:r>
              <a:rPr lang="en-US" sz="2000" i="1"/>
              <a:t>notations that are used to describe a computation in a human-readable form that can be translated into a machine-readable </a:t>
            </a:r>
            <a:r>
              <a:rPr lang="en-US" sz="2000" i="1" smtClean="0"/>
              <a:t>representation.</a:t>
            </a:r>
            <a:endParaRPr lang="en-US" sz="2000" i="1"/>
          </a:p>
          <a:p>
            <a:pPr marL="0" indent="0">
              <a:buNone/>
            </a:pPr>
            <a:endParaRPr lang="en-US" sz="2000" i="1" smtClean="0"/>
          </a:p>
          <a:p>
            <a:pPr marL="0" indent="0">
              <a:buNone/>
            </a:pPr>
            <a:r>
              <a:rPr lang="en-US" sz="2000" i="1" smtClean="0"/>
              <a:t>A </a:t>
            </a:r>
            <a:r>
              <a:rPr lang="en-US" sz="2000" i="1"/>
              <a:t>GPL </a:t>
            </a:r>
            <a:r>
              <a:rPr lang="en-US" sz="2000" i="1" smtClean="0"/>
              <a:t>is </a:t>
            </a:r>
            <a:r>
              <a:rPr lang="en-US" sz="2000" i="1"/>
              <a:t>a formal notation that can be used to describe problem solutions in a precise </a:t>
            </a:r>
            <a:r>
              <a:rPr lang="en-US" sz="2000" i="1" smtClean="0"/>
              <a:t>manner.</a:t>
            </a:r>
            <a:endParaRPr lang="en-US" sz="2000" i="1"/>
          </a:p>
          <a:p>
            <a:pPr marL="0" indent="0">
              <a:buNone/>
            </a:pPr>
            <a:endParaRPr lang="en-US" sz="2000" i="1" smtClean="0"/>
          </a:p>
          <a:p>
            <a:pPr marL="0" indent="0">
              <a:buNone/>
            </a:pPr>
            <a:r>
              <a:rPr lang="en-US" sz="2000" i="1" smtClean="0"/>
              <a:t>A </a:t>
            </a:r>
            <a:r>
              <a:rPr lang="en-US" sz="2000" i="1"/>
              <a:t>GPL </a:t>
            </a:r>
            <a:r>
              <a:rPr lang="en-US" sz="2000" i="1" smtClean="0"/>
              <a:t>is </a:t>
            </a:r>
            <a:r>
              <a:rPr lang="en-US" sz="2000" i="1"/>
              <a:t>a notation that can be used to write </a:t>
            </a:r>
            <a:r>
              <a:rPr lang="en-US" sz="2000" i="1" smtClean="0"/>
              <a:t>programs.</a:t>
            </a:r>
            <a:endParaRPr lang="en-US" sz="2000" i="1"/>
          </a:p>
          <a:p>
            <a:pPr marL="0" indent="0">
              <a:buNone/>
            </a:pPr>
            <a:endParaRPr lang="en-US" sz="2000" i="1" smtClean="0"/>
          </a:p>
          <a:p>
            <a:pPr marL="0" indent="0">
              <a:buNone/>
            </a:pPr>
            <a:r>
              <a:rPr lang="en-US" sz="2000" i="1" smtClean="0"/>
              <a:t>A </a:t>
            </a:r>
            <a:r>
              <a:rPr lang="en-US" sz="2000" i="1"/>
              <a:t>GPL </a:t>
            </a:r>
            <a:r>
              <a:rPr lang="en-US" sz="2000" i="1" smtClean="0"/>
              <a:t>is </a:t>
            </a:r>
            <a:r>
              <a:rPr lang="en-US" sz="2000" i="1"/>
              <a:t>a notation for expressing </a:t>
            </a:r>
            <a:r>
              <a:rPr lang="en-US" sz="2000" i="1" smtClean="0"/>
              <a:t>computation.</a:t>
            </a:r>
            <a:endParaRPr lang="en-US" sz="2000" i="1"/>
          </a:p>
          <a:p>
            <a:pPr marL="0" indent="0">
              <a:buNone/>
            </a:pPr>
            <a:endParaRPr lang="en-US" sz="2000" i="1" smtClean="0"/>
          </a:p>
          <a:p>
            <a:pPr marL="0" indent="0">
              <a:buNone/>
            </a:pPr>
            <a:r>
              <a:rPr lang="en-US" sz="2000" i="1" smtClean="0"/>
              <a:t>A </a:t>
            </a:r>
            <a:r>
              <a:rPr lang="en-US" sz="2000" i="1"/>
              <a:t>GPL </a:t>
            </a:r>
            <a:r>
              <a:rPr lang="en-US" sz="2000" i="1" smtClean="0"/>
              <a:t>is </a:t>
            </a:r>
            <a:r>
              <a:rPr lang="en-US" sz="2000" i="1"/>
              <a:t>a </a:t>
            </a:r>
            <a:r>
              <a:rPr lang="en-US" sz="2000" i="1" smtClean="0"/>
              <a:t>standardized communication </a:t>
            </a:r>
            <a:r>
              <a:rPr lang="en-US" sz="2000" i="1"/>
              <a:t>technique for expressing instructions to a computer. It is a set of syntactic and semantic rules used to define computer </a:t>
            </a:r>
            <a:r>
              <a:rPr lang="en-US" sz="2000" i="1" smtClean="0"/>
              <a:t>programs.</a:t>
            </a:r>
          </a:p>
        </p:txBody>
      </p:sp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GPLs vs DSLs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GPLs vs DSLs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" y="2204864"/>
            <a:ext cx="918989" cy="9189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68438" y="1124744"/>
            <a:ext cx="6637709" cy="1069082"/>
          </a:xfrm>
          <a:prstGeom prst="wedgeEllipseCallout">
            <a:avLst>
              <a:gd name="adj1" fmla="val -53580"/>
              <a:gd name="adj2" fmla="val 770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5811" y="1407443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The boundary isn’t as clear as it could be. Domain-specificity is not black-and-white, but instead gradual: a language is more or less domain specific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GPLs vs DSLs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" y="2204864"/>
            <a:ext cx="918989" cy="9189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68438" y="1124744"/>
            <a:ext cx="6637709" cy="1069082"/>
          </a:xfrm>
          <a:prstGeom prst="wedgeEllipseCallout">
            <a:avLst>
              <a:gd name="adj1" fmla="val -53580"/>
              <a:gd name="adj2" fmla="val 770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5811" y="1407443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The boundary isn’t as clear as it could be. Domain-specificity is not black-and-white, but instead gradual: a language is more or less domain specific</a:t>
            </a:r>
          </a:p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7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Outline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650963"/>
              </p:ext>
            </p:extLst>
          </p:nvPr>
        </p:nvGraphicFramePr>
        <p:xfrm>
          <a:off x="467544" y="126876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9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Outline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0623027"/>
              </p:ext>
            </p:extLst>
          </p:nvPr>
        </p:nvGraphicFramePr>
        <p:xfrm>
          <a:off x="467544" y="126876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8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3271481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0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436948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5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 smtClean="0">
                <a:solidFill>
                  <a:srgbClr val="FFFFFF"/>
                </a:solidFill>
              </a:rPr>
              <a:t>The big picture</a:t>
            </a:r>
            <a:endParaRPr lang="e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76" y="1340768"/>
            <a:ext cx="55149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9026" y="5520117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Domain-Specific Languages?</a:t>
            </a:r>
            <a:endParaRPr lang="en-US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9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Concepts</a:t>
            </a:r>
          </a:p>
        </p:txBody>
      </p:sp>
      <p:sp>
        <p:nvSpPr>
          <p:cNvPr id="130" name="Shape 130"/>
          <p:cNvSpPr/>
          <p:nvPr/>
        </p:nvSpPr>
        <p:spPr>
          <a:xfrm>
            <a:off x="276225" y="1653470"/>
            <a:ext cx="8591550" cy="40463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3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6225" y="1653470"/>
            <a:ext cx="8591550" cy="40463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6" name="Shape 136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5432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76225" y="1653470"/>
            <a:ext cx="8591550" cy="40463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3" name="Shape 143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8558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76225" y="1653470"/>
            <a:ext cx="8591550" cy="40463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0" name="Shape 15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364" y="85815"/>
            <a:ext cx="8229600" cy="71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s">
                <a:solidFill>
                  <a:srgbClr val="FFFFFF"/>
                </a:solidFill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10648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6607413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DSL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58" y="1211685"/>
            <a:ext cx="7704856" cy="5256584"/>
          </a:xfrm>
        </p:spPr>
        <p:txBody>
          <a:bodyPr>
            <a:normAutofit/>
          </a:bodyPr>
          <a:lstStyle/>
          <a:p>
            <a:r>
              <a:rPr lang="es-ES_tradnl" smtClean="0"/>
              <a:t>In general:</a:t>
            </a:r>
            <a:endParaRPr lang="en-US" smtClean="0"/>
          </a:p>
          <a:p>
            <a:pPr marL="457200" lvl="1" indent="0" algn="just">
              <a:buNone/>
            </a:pPr>
            <a:r>
              <a:rPr lang="en-US" i="1" smtClean="0"/>
              <a:t>Language </a:t>
            </a:r>
            <a:r>
              <a:rPr lang="en-US" i="1"/>
              <a:t>specially designed to perform a task in </a:t>
            </a:r>
            <a:r>
              <a:rPr lang="en-US" i="1" smtClean="0"/>
              <a:t>a certain domain</a:t>
            </a:r>
          </a:p>
        </p:txBody>
      </p:sp>
    </p:spTree>
    <p:extLst>
      <p:ext uri="{BB962C8B-B14F-4D97-AF65-F5344CB8AC3E}">
        <p14:creationId xmlns:p14="http://schemas.microsoft.com/office/powerpoint/2010/main" val="1014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DSL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58" y="1211685"/>
            <a:ext cx="7704856" cy="5256584"/>
          </a:xfrm>
        </p:spPr>
        <p:txBody>
          <a:bodyPr>
            <a:normAutofit/>
          </a:bodyPr>
          <a:lstStyle/>
          <a:p>
            <a:r>
              <a:rPr lang="es-ES_tradnl" smtClean="0"/>
              <a:t>In general:</a:t>
            </a:r>
            <a:endParaRPr lang="en-US" smtClean="0"/>
          </a:p>
          <a:p>
            <a:pPr marL="457200" lvl="1" indent="0" algn="just">
              <a:buNone/>
            </a:pPr>
            <a:r>
              <a:rPr lang="en-US" i="1" smtClean="0"/>
              <a:t>Language </a:t>
            </a:r>
            <a:r>
              <a:rPr lang="en-US" i="1"/>
              <a:t>specially designed to perform a task in </a:t>
            </a:r>
            <a:r>
              <a:rPr lang="en-US" i="1" smtClean="0"/>
              <a:t>a certain domain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858" y="3011885"/>
            <a:ext cx="770485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the context of computer science:</a:t>
            </a:r>
          </a:p>
          <a:p>
            <a:pPr marL="457200" lvl="1" indent="0" algn="just">
              <a:buFont typeface="Arial" pitchFamily="34" charset="0"/>
              <a:buNone/>
            </a:pPr>
            <a:r>
              <a:rPr lang="en-US" i="1" smtClean="0"/>
              <a:t>A formal processable language targeting at a specific viewpoint or aspect of a software system.</a:t>
            </a:r>
          </a:p>
          <a:p>
            <a:pPr marL="457200" lvl="1" indent="0" algn="just">
              <a:buFont typeface="Arial" pitchFamily="34" charset="0"/>
              <a:buNone/>
            </a:pPr>
            <a:r>
              <a:rPr lang="en-US" i="1" smtClean="0"/>
              <a:t>It's semantics flexibility and notation is designed in order to support working with that viewpoint as good as possible</a:t>
            </a:r>
          </a:p>
        </p:txBody>
      </p:sp>
    </p:spTree>
    <p:extLst>
      <p:ext uri="{BB962C8B-B14F-4D97-AF65-F5344CB8AC3E}">
        <p14:creationId xmlns:p14="http://schemas.microsoft.com/office/powerpoint/2010/main" val="12638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ascension.com/wp-content/uploads/2010/05/Langu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459432"/>
            <a:ext cx="11306276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27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smtClean="0">
                <a:solidFill>
                  <a:schemeClr val="bg1"/>
                </a:solidFill>
              </a:rPr>
              <a:t>What is </a:t>
            </a:r>
          </a:p>
          <a:p>
            <a:pPr algn="r"/>
            <a:r>
              <a:rPr lang="es-ES_tradnl" sz="4000" b="1" smtClean="0">
                <a:solidFill>
                  <a:schemeClr val="bg1"/>
                </a:solidFill>
              </a:rPr>
              <a:t>a language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And the rest of languages?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6756265"/>
              </p:ext>
            </p:extLst>
          </p:nvPr>
        </p:nvGraphicFramePr>
        <p:xfrm>
          <a:off x="1115616" y="1556792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flipH="1">
            <a:off x="5323996" y="884430"/>
            <a:ext cx="3820332" cy="5982346"/>
          </a:xfrm>
          <a:custGeom>
            <a:avLst/>
            <a:gdLst>
              <a:gd name="connsiteX0" fmla="*/ 0 w 3820332"/>
              <a:gd name="connsiteY0" fmla="*/ 0 h 5982346"/>
              <a:gd name="connsiteX1" fmla="*/ 2340244 w 3820332"/>
              <a:gd name="connsiteY1" fmla="*/ 0 h 5982346"/>
              <a:gd name="connsiteX2" fmla="*/ 3820332 w 3820332"/>
              <a:gd name="connsiteY2" fmla="*/ 5982346 h 5982346"/>
              <a:gd name="connsiteX3" fmla="*/ 7749 w 3820332"/>
              <a:gd name="connsiteY3" fmla="*/ 5982346 h 5982346"/>
              <a:gd name="connsiteX4" fmla="*/ 0 w 3820332"/>
              <a:gd name="connsiteY4" fmla="*/ 0 h 598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332" h="5982346">
                <a:moveTo>
                  <a:pt x="0" y="0"/>
                </a:moveTo>
                <a:lnTo>
                  <a:pt x="2340244" y="0"/>
                </a:lnTo>
                <a:lnTo>
                  <a:pt x="3820332" y="5982346"/>
                </a:lnTo>
                <a:lnTo>
                  <a:pt x="7749" y="598234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7749" y="875654"/>
            <a:ext cx="3820332" cy="5982346"/>
          </a:xfrm>
          <a:custGeom>
            <a:avLst/>
            <a:gdLst>
              <a:gd name="connsiteX0" fmla="*/ 0 w 3820332"/>
              <a:gd name="connsiteY0" fmla="*/ 0 h 5982346"/>
              <a:gd name="connsiteX1" fmla="*/ 2340244 w 3820332"/>
              <a:gd name="connsiteY1" fmla="*/ 0 h 5982346"/>
              <a:gd name="connsiteX2" fmla="*/ 3820332 w 3820332"/>
              <a:gd name="connsiteY2" fmla="*/ 5982346 h 5982346"/>
              <a:gd name="connsiteX3" fmla="*/ 7749 w 3820332"/>
              <a:gd name="connsiteY3" fmla="*/ 5982346 h 5982346"/>
              <a:gd name="connsiteX4" fmla="*/ 0 w 3820332"/>
              <a:gd name="connsiteY4" fmla="*/ 0 h 598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332" h="5982346">
                <a:moveTo>
                  <a:pt x="0" y="0"/>
                </a:moveTo>
                <a:lnTo>
                  <a:pt x="2340244" y="0"/>
                </a:lnTo>
                <a:lnTo>
                  <a:pt x="3820332" y="5982346"/>
                </a:lnTo>
                <a:lnTo>
                  <a:pt x="7749" y="598234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Why DSLs?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4325" y="5624505"/>
            <a:ext cx="16561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Problem</a:t>
            </a:r>
          </a:p>
          <a:p>
            <a:pPr algn="ctr"/>
            <a:r>
              <a:rPr lang="es-ES_tradnl" smtClean="0"/>
              <a:t>Domain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6070" y="5624505"/>
            <a:ext cx="16561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Solution</a:t>
            </a:r>
          </a:p>
          <a:p>
            <a:pPr algn="ctr"/>
            <a:r>
              <a:rPr lang="es-ES_tradnl" smtClean="0"/>
              <a:t>Domain</a:t>
            </a:r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3095918" y="2406293"/>
            <a:ext cx="3024336" cy="50405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Assembler</a:t>
            </a:r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3492044" y="3709735"/>
            <a:ext cx="2232084" cy="50405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C, Java</a:t>
            </a:r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892176" y="5013176"/>
            <a:ext cx="1431820" cy="50405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DSLs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23910" y="1146637"/>
            <a:ext cx="3168352" cy="5541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Abstraction Gap</a:t>
            </a:r>
          </a:p>
        </p:txBody>
      </p:sp>
    </p:spTree>
    <p:extLst>
      <p:ext uri="{BB962C8B-B14F-4D97-AF65-F5344CB8AC3E}">
        <p14:creationId xmlns:p14="http://schemas.microsoft.com/office/powerpoint/2010/main" val="12793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offered?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4524448"/>
              </p:ext>
            </p:extLst>
          </p:nvPr>
        </p:nvGraphicFramePr>
        <p:xfrm>
          <a:off x="935760" y="1556792"/>
          <a:ext cx="72728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25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are the advantages?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6518053"/>
              </p:ext>
            </p:extLst>
          </p:nvPr>
        </p:nvGraphicFramePr>
        <p:xfrm>
          <a:off x="395536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4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2752374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2462048"/>
            <a:ext cx="31918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Generation of interfaces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Generation of WSDL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Set up of skeleton projects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5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5938734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7905" y="2923713"/>
            <a:ext cx="39485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Architecture-Definition Languages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AUTOSAR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2335501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2566645"/>
            <a:ext cx="52267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transformation languages: ATL, Acceleo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Constraints language: OCL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5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1143818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4221088"/>
            <a:ext cx="493596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Describe a cooling algorithm in refrigerators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Configure hearing aids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Insurance mathematics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4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6748006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44017" y="4725144"/>
            <a:ext cx="425629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Pseudo-structured natural languages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7184364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1800" y="4503427"/>
            <a:ext cx="30251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Mathematical formalisms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5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Wikipedia: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Language is the human capacity for acquiring and using complex systems of communication, and a language is any specific example of such a system.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166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for?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9681893"/>
              </p:ext>
            </p:extLst>
          </p:nvPr>
        </p:nvGraphicFramePr>
        <p:xfrm>
          <a:off x="467544" y="1268760"/>
          <a:ext cx="8100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8897" y="3964822"/>
            <a:ext cx="28841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Composition languages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Workflow languages</a:t>
            </a:r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1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domain?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4656051"/>
              </p:ext>
            </p:extLst>
          </p:nvPr>
        </p:nvGraphicFramePr>
        <p:xfrm>
          <a:off x="395536" y="1052736"/>
          <a:ext cx="806489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8938615"/>
              </p:ext>
            </p:extLst>
          </p:nvPr>
        </p:nvGraphicFramePr>
        <p:xfrm>
          <a:off x="395536" y="3861048"/>
          <a:ext cx="806489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4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but… how?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4490"/>
            <a:ext cx="1866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9790"/>
            <a:ext cx="21717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73885"/>
            <a:ext cx="3800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17" y="5013176"/>
            <a:ext cx="2505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8" descr="data:image/jpeg;base64,/9j/4AAQSkZJRgABAQAAAQABAAD/2wCEAAkGBhQQEBURERIQFRAQEBQUEhYRFRcVFBYPFRIVFRYXFxQXGyYeFxslGRQSHy8iIycpLCwsFR4xNTAqNSYrLCkBCQoKDgwOGg8PGjEkHyQsLCovNi00Ky8uMCwqLS0tMiwsLC0uLDYsLC8wLCosLCwsLCwvLC8sLCwsLCwsLCwsKv/AABEIAJYBUQMBIgACEQEDEQH/xAAbAAEAAgMBAQAAAAAAAAAAAAAABAUCAwYHAf/EAD0QAAEDAQQGCAQFAwUBAQAAAAEAAgMRBAUSIQYxQVFhkRMVIjJTcYGhM0JSsRRicsHRI0PwFiSSsuFjB//EABsBAAIDAQEBAAAAAAAAAAAAAAAEAgMFBgEH/8QANBEAAQMCAgcGBgMBAQEAAAAAAQACAwQREiEFEzFBUVKhFWFxkbHBIjIzgdHwFCPhQnI0/9oADAMBAAIRAxEAPwC/REXzddoiIiEIiIhCIiIQiIiEIiIhCIiIQiIiEIiIhCIiIQiIiEIiIhCIiIQiIvoQvFmxqkRwVWELVNf2Y3OGtrSQnYIcZslpZMIutX4Van2dRrDfbwAZGhzDtHeH8q9iDJW4oyCPceYTr6LbY3tlklm1PHJUjo1gWq2msihyWdZ74C1ONlBUOi+gLcYV9bCqcBVmILWxilw2eq2QWZT8LYm43kBo3/snoKYuKVlmDQtMdkyqojLZG95jaau9j5KtvG9X2g4WVbEPfiVGs0fRzRkbXAc8lqCCAO1LnfGQch7pAzSkawD4Vczw0UN4VvbY9aqpQsSdmErUidcLUi+olVeviIi8XqIiIQiIiELXPNgbiOxRetm/SVtvH4ZVMug0ZQw1ERdIM72WRW1UkUgaw7ladbN+koL1buKq0Wn2RS8D5lJdoT8ei6JFpskmJgPCnJblx8jCxxadxsuhY4OaHDeiIigprRarYI6VBNdy0dbN+kqJeElZDuGSjLq6XRULoWukGZF9qwJ6+USEMOQVp1s36SnWzfpKq0THZFLwPmVT2hPx6K062b9JU6wsfMaMY4k6h/mpRdHbldaJAAOeoDaSvUbuuxkDMLB5naTxSR0bDK8siFgNp7+A9ymRWyRtxSG5Owe5XNWPQ17s5HhvAZn12Kyj0NhHeLz60V8i0Y9GUzB8t/HNJvrp3f8AVvBUf+j4P/p/yWmbQuM9172+ea6JFYdH0xFsAURVzj/orh7dopLHm2j2/l18lTObQ0III1gr1FUt/wBwiZpewASgf8uBWRWaHAaXweX4WhT6RJOGXzXDr6EI5hfFzi2VJgKt7PGHNLTqc0jmFSxOVtYpVo0jrFJ1Dbhc7Y2UL2O1sJ5VUyO7yDjjc5p3t/hZ35F0NobNTsSZO89RWyGfoX0Ocbsx5HUQma4OgmE8ZsH+u+6VpyJIzE4XLfRbWXpIz4zMTfrZrHmFYsjbI3EwhzTtCyZhcKihBVZNdskTjJZnYSe8w90q+KVk2UlgeO77qpwdHm3YprrCsmWHgobPxbs3PjbwAzWRs1o2Wg+oXuqgBzeOq910hGxT53MgYXyGgHMncFzkvSWt2N9WxDuN4f5tUwXTLLIHWiTG1vdA2qXecoYygoCchwCKipZAwiE58eHh3qMUbpX/ABjLgqVzAMhqC1TxduL8zx/2CzUtsWK0xM2RMxO+/wDCy9EguqdYdwJ6J6uOGLCN5AVrblTyq0tr1VSlFUc1ZAMlrRESKaXxEReL1EREIRERCFGvH4ZVMrm8fhlUy63Qv0D4+wXP6T+qPBERFtrMVldMmRb6qwVLYZMMg45K6XG6Xi1dQXc2a6PR8mKG3DJFjI+gJ3BZKHeclGU+o+yQpotbK1nEpuaTVxl3AKqLqmu9fERfQRkuRRfWtqQN5XxbrIO23zVcr8DHO4AlTY3E4N4lemaF3eGQ49r8h+kf+rolAuNtLPH+gKeqqRmCFo7r/c5qdQ7FK49/osZJA0FxNABUnguMvXTwtcRGABsJFSeNNi6TSGv4aSn0+21eQ2nvurvVUuKSbVB1ha5ttOdlOPCyPWEXN7Z7F1DdPZQe9zaui0f0uE7gx4AccgRqJ3EbF5grC5ZiySo1ihHmCqpo3UzDKx5NtoJuCN6sjeJnatzRnwyXsiKqsWkcMjQS8NdTMO2FSDfUPis5pxtTC4XDh5pYwyA2LSuQ0nsnR2g01PGL12qpVvpLebZ5QWZtY0iu+pqqhcRWYNe/Bsuunp8Wqbi22WbCp1llVeFuheoRPwlTe24Vxa7KLRCY9utp3OCorDPib0EnZkYSGE/9SrqxzrVf1yCZpmZlI0Vd+Zo/ddDDgqYjDJsPQrGlDoX6xq0XdFIyShBDc67lcKn0ZLjGXOcSC6jQdlNatnyBoqSABtKyzT6hxjBvYpjW60B5FlkixjkDhVpBB2hZLwiyEVbfMBcGkAmla0Vkig9mNuEqbHYTdc3lEOkk1Dut2ud/CnXDZ3Br55O9Kcq/StQsH+6Y60EOY9xDR8oPygq8txp6LVhhZTU/wG5dtPslnSOmlu7IDYqm1vVe8qTaHKIVhTOuVrRiwXxERLq5EREIRERCEREQhRrx+GVTK5vH4ZVMut0L9A+PsFz+k/qjwQrZPHhPmAfZayp1vj7DHflAPJaMsuCWNvNce6TjjxMceFioQNFfxPxNB3hc+ra65Ksp9J9lm6aixRCQbj0Kd0ZJaQs4+ymKpvOSr6fSPdWpNM9yoJH4iTvKQ0LDilMh3DqU1pOS0YZx9litkseGnEVXyGPE4DeVIvMdv0C6F81p2xDeCVkNj/qc/vAURb7H8RvmtC2QSYXAnYVZO0uicBwPooREB7SeIXrOi9rD7O0bWdk/t7K3Xk9k0ldFXo3PbXXSmfNbn6aTH+4/2H7JCmnmZE1j4jcC278pqaKNzy5rxY+P4XfaSWprLO8E5uFANpJXkdodV5PFS7ZfD5dZOe81KgJmFkjpDLILZWA29+apkcwMEbDfO90U66GEyUGun3UFdFoZYeknbuxVP6W5ryuzhLeaw8yvaXKUO4XPkt9qsEkfxGOb5jLmtFF6hJEHCjgCDsOa5a/dFw0GSAas3M4bwsCr0Q+IF8ZuOv8Aq1qfSLXnC8WPRcwiIsNaiLNixAW6Nim0KJKl2Vys5iTBIB4bvsoFmhV1ZYKih1EUPktyiBBCy6kghcRYp4hGOkdJUVoGGmHj5ro5HRSxB7s4x2s+G9UNksEYmkZIJHCN+XR0zodRqrVllrC6PIYyTQahU1ATtdqmuBx538gfRIwYyDllZLsvWJzujjaW1JIqMiVaqrs12tGAMjLA12N5c7ES4CgDdwU6K1te5zWuBcw9obklVsYH3iNxbPf1V8LnW+PJbkUKW9GtmbDQlztdNimpVzHNtcbc1cHA7FGvKz44yB3h2m/qGYWTJ+lia/a5ufmMit6g2F1HSw/Scbf0u1+6bgOKNzPv+9FW7J4d9lCtLVDKsbWxQHhY8wsVqxm4WCIiXVyIiIQiIiEIiIhCjXj8MqmVzePwyqZdboX6B8fYLn9J/VHghVxNHihp+UEeYCpyr+HuD9I+yjph5j1bxuN/Re6OaH42neFQKZdklH0+oe6jTR4XEbj7L5G/C4HcVqTsFRAWjeMvZIxOMUoJ3FW94SYYzxyVMp16TVIA1UrzUFJ6Jh1dOCdpzTNfJjmIG7JTrqjq4u3D7rG9O/6KZd0VGcXZqHenf9EpBNrdIuO4AjyTEserowOJB81DRFkxhJoNZW+SALlZAF8gsUUj8A/6U/AP+lL/AMuDnHmFd/Hl5T5KOiki737lviuk/MfQfyq5K+njFy8fbP0U2Ukzjk0qHBAXmg9TuC9P0PucQxYzTE8ZcG/yuLihDRQCiutG7xdHO1tTgkOEjZU6ljt0o2WpbiHwjIeJ3n9yWi6hMcBsc9/hwXdoiLpViLgNIrCIpyB3X9oeusKsXS6bN7cZ24XD3XNLhK6MR1D2jZf1zXV0ry+FpKzYFOs0ShxqysijA25XspsFKbDIKdGxrhtqaH0yWVuvzoIjijeyUijA7UTvB4LQZojV1Jn0GfR1AFPULlLXbzI+ri4tB7LXGtAurp4g1t7bFgSyEutdT7qYeJe814rqLNcExFThbwJzX3RtsMdn6fsmRzSaOIBFPlFVqt2mbIqYX9K/tVa0UaK6gTwSkWjTM4y1JzO4blbJVhgDIdg3lR7bP0GIPpibkBvdsAVTZpW2VrpHkGaT5QdXmoNqdLaH45DTGaguqGq2u3R5rSHvIedYp3f/AFeamOmYQ923cN9tgv6oL3SuyGz9ulyWBxcZ5O+7u13HarpEWbNKZXYj+hMsYGCwRVshw2yM+IwtPpmrJVl6mkkLt0lOatpD/bbiCOijN8t1strVVSBXNvGZVRKEhVCzlowHJaqIiJJMr4iIvF6iIiEIiIhCjXj8MqmVzePwyqZdboX6B8fYLn9J/VHghV/B3W/pH2VAVfwd1v6R9lVp35GeJVmi/md4BVt6x0cDvHuoSt7zjqyv0mvoqhO6Kl1lMO7JK18eCY9+a+udXWvrGVIG8rFTLsiq+uxo903USCGFz+AS8LDJIG8SrVraADcFVXp3/RWyqb07/ouX0Ob1NzwK3NI/R+4UNbrH8RvmtK32P4jfNdTU/Rf4H0WHD9RviF6bcej8Jha97Q5zhUk1y4Kw6gg8JvuqnRC8xQwOOYqWcRtC6ZJ0MdPLA1zWjZnkNqYqnyslcC4/4qm06MQPBAYGmmRbWoXE2yyOieWPFCDzG8L0xR7Zd8cwpIwO89fNV1ujGTi8dmnoVOmrnRGz7kLzVXGjF3mSYPp2IziJ47AukGi9n8P3KsoYGsGFoAA2BJUuh3skD5SLDPJMz6Ra5hawZnitiIsZZQ1pc40AFSTuXRk2zKxdq5DTSasrG/Sw19SueUq9Lb00rpNhOX6RqUVcFVyiWdzxsJXW08eria08FmwqdZ5VXgrdE5QjfYqT23Cv4JAWlp1EEHyKpzoSXHsyjCTtGYH7qXZXq6s0gAqTQAVJOwLo6OodsCxqmIbVztr0Sis0ZktEznAd1rBQl24VUG7blJb0pGetjHai3iprpDbpzI6vQRGkbTqJ3q4AVtbWFn9bdu/8KiCC/wARVdZYqgFmcbu+x+eE7aV47FNhgawYWigrWizDaav8K+rHfIXfvqnWtsiIirUkVPfz+3CN8oPIhW7nUzOriqa9hW0QDjX3Ccoh/cPv6Kmf5FY2/WVTTK4t5zKp5UhVbVoQbFqRESKbXxERRXqIiIQiIiEKNePwyqei6EhfMA3Ba9DpIUsZZhvnfas6qote/FitkueIV/B3W/pH2WWAbgvqhX6Q/ltaMNrKVLSagk3vdYyNqCN4VAW0NNy6FfMA3BeUFeaTELXBXtVSa+xvay5+itbsioyu1x9lLwDcF9AV1bpT+THqw233VdNQ6l+Mm6KpvMdv0VsvhaNwSVFVfxpNZa+VkzUwa9mC9lz9FusY/qN81dYBuCBo3Basmmg9hbg2i23/ABIM0bhcHYtncs45C0hzSQ4GoI3rsbo0pY8BspDX7/lP8FcYiyqWskpnXZs3hPz0zJxZy9Ra4EVBBHBfV5pZ7dJH3HuHAHLkpzNJ7QPnr5gLeZpyIj42kdfwsp2i3j5XBd6i4R2lU5+Zo9Ao8t+zv1yu9Mvspu03ANgJ8vyojRku8hd1bLxjiFXvA+/JcffmkRn7DKti93efBU73kmpJJ3k1K+LIq9KSTjA3IdVoU9AyI4jmUREWStBAt0QWoKTZ2qxguVBxsFYWONR77the4WWPW6nSEbBuU+FwYwvOprSeQVZo7Dixzu70jjTyquip7QxGQ/bxWLOcbwxW1ngDGhrRQNFFsRfC6mug81mkkm5V+xfUWl1sYNb281qN6xeIzmpCN52AqJc0b1LJWu0WlsbcTyAAqa/XYg2Vkg/pnug689i2X0RLZcYOqjvXUmWUwOAk5E2Pcq3S/Nbco894/ipGwtq2MmridZAUuZn+8gaNTWnlRabxIBsloY0Br2Bhpl2hka81IkH++j4sI9itN8QilaxuzCfNKtfjaSdtwpFuKqJVb25qqZQucqvmW3BsWpERIppfERF4vUREQhdDdt3MfY3VaOkdjLXbeyAUt93MbY20aOlBZiO2rs6e4UexXy2NkI7VY3uMg2FrtyT3017JRQ4nytezcA3UDyW1rKfVWyvht0v53yWZgmx3zte/W3lbNabRcD2MLi5uJgBe3a1p2net16XNHGIsMjavArXbX5vJbrxv9ssbqOla97aFlBg4561qN7xHoHua4vho0j5S0bfNQc2lF2ttsGZ8fW25Ta6c2Lu/0/KiW+6DEwSBzXscaVFRQ+RU66IR+Hc/oRK/pg2h+k0qsb3vlksRjaZCelxVfu3cFGs16dHZnRtc5sjpQ4EZdmmeagDBFMS05YT35917r3+18QDhnfp9lLtVwB88jIi1oYxriHHIE6xVRYLkLgXGSNrA/A1ztTncFhd14Bgmx4i6WPCDrzrtK22O3xGERTh9I34mFn2K8H8d5BtYm525bch3ZL3+5ote9rDZ3ZlYR3G8vexzmsEQq9zu6AdSzfo+4SMjxtPStLmkaqKZZ7x/EOma6OQxyBvw83NAyC3Xha2QTQVDgI4aEa3CuqvFXCnp8GPdfbnzW9FWZpsWHfbZ9vyqptzf1DGZYwQBWlTmdmSyZo+/HIxzmNMTQ4k6i07a7Fndl6sj6UOxgyOq1zKYqV1Z6lttV9se6cjF/WhDG1HzDeqmspS0OJzucrnZY/55qZdPisO72/1YO0ZfqEkZOHEwA5vbvC02K4jKxr8bGh7i0B2vENg3qVDfUYkhecVI7OY3ZfMd3BR7PejGxQsNaxTF7svlrsXpZSXvu8f/AD+T5IxT2/zx/A81hbLjdEwvLmHA4NeGmpaTqqpVpup0skbB0bSYA7sigoN/Fa7RezHMnaMVZpA5uWwb1uZfkYkY7tUbZzGcvmp9l6G017XyNt/efaxXhM9r2zz9B7qFablczo8LmvErsLS3Vi3LbaNHyxj3dLG7ou+G6w7clnvQNjga0EyRTOcRsIJNAD6qztcbWQTvwSMMpFekoO0TqaNy9ZBA9rnNG6+05fDf14rx0srSAeNvHP8ACrtH7G14kJa18rQMDHGgO88VqfdxldKQ0RuibiMeergtF3PiFTKZQ4EFpj1+StrBbTPbDI1tIwyj6n+3SlSVCERyMYw7b2y253zOVxbxsQpyF7HOcNlt/wBsvuoTNHnEtGJorF0jvyN471suy5o5OlDpWno2VaRWmrvHgFl1sw2p8jnSNb3WGOndbqqDsRl9RmeVzmkRzR4DhpXzpvKk1tK1wOW0jPhY2PdmouM5B8AcvRRrHcZkGLGwNLsDCa9tw3bllZrgc9pJexmGTAcX1KTd99sZF0RMjQxxLHMAJLTsNVpN7NMZacRcZxISRrb/ACohlKGgnbbPPfwXpdPcjv6LG0aPvja5xcwmM9prTmAdRWiyqdNfLHGcjF/WDQ3LdvUCylQkbEHjVbM/U+ykwyFpx/uSl3u/DZXnaaDmVuuuPDCwfkHNaL4Zisr6axQ8jmtt0TY4WH8tD5hac3/zttx9lnj6p8Fqtbp3PwxhrWD5zmfQLS64sWcsr3nzoOSt1hIUqKhzRZlh4bfNT1QJzzVSbkhHye5Wl90xfT7lWchUaQpZ9XNznzKYbDHyhVUt0s2VCivsLgKB2R2agrWQqLPJQE7lFmkqsODWuv45qZpICLkWUB88jWtYScDXYmg6g7grax3o2W1wvPZDQQa6qlpCvLh0QD2iW054gC1g7oB1E7yp166EQSisY6N+wt1eoXXxxue1rpgMVjs71gve1riI9neotthVNaIl9jtMtjk6C05xnuv15bwdoU21Q7diwa6lLDda1LOHBVGBfVI6NFj6taONOpJ/Bk5J1JP4MnJeioui7Di5j0WP2pJyjqvOupJ/Bk5J1JP4MnJeiojsOLmPRHaknKOq866kn8GTknUk/gycl6KiOw4uY9EdqSco6rzrqSfwZOSdST+DJyXoqI7Di5j0R2pJyjqvOupJ/Bk5J1JP4MnJeiojsOLmPRHaknKOq866kn8GTknUk/gycl6KiOw4uY9EdqSco6rz6K67Sw1ZHM0/lyWL7otDjUxSknWSKlehovexI7WxnovO033vhC866kn8GTknUk/gycl6Ki87Di5j0XvaknKOq866kn8GTknUk/gycl6KiOw4uY9EdqSco6rzrqSfwZOSdST+DJyXoqI7Di5j0R2pJyjqvOxcs4zEMlfJbJbutT+8yZ1NWLP916Ai97EjAtjPRedpv24QvOupJ/Bk5LJt0WgVpFKKihoNY4r0NF52HFznojtR/KF511JP4MnJOpJ/Bk5L0VEdhxcx6L3tSTlHVeddST+DJyTqSfwZOS9FRHYcXMeiO1JOUdV52Lln8GTkt8N0zD+1JyXeopN0LGP+j0UTpN5/5HVctZ7BJSjo3UIoajYVRta6wymOQEQyGrCdi9FUS87rZaIzHIKjYdoO8FPNomBhYTcFKOqS5wdZc+1wIqMwdVFrkKrrVdFpsJJZWWDhsHEbFjDf0b9Zwu2h38rFqKGWLYLjuT0VQx+3JSpCo0hWwztOYcD5FaJHjeOaxpARtWiyy0SFR3iuRWyWUDaFG/EgmjaucdQaKqplPNI4atpP7xVpljYPiIVpdWkctloCekgGtp7zR+U/suvh0pszgD0zBXY40PqFzN2aGSTdq0Exs2MHePnuV5/oay0p0ZrvxGq7qjbO2ICc3d+7e9c1UGIvvELBTL0sMdshLKtdUVYQQaO2FcvcsUj4nRlpL4Xlhpw1KbNoO6M4rLO9jtzjl5VC3aJXdaIpZnTjv0JOxzhtCumhEzcJUI5DGbhReqZfDfyRdkiz+y4+Y9E3/PfwCIiLWWeiIiEIiIhCIiIQiIiEIiIhCIiIQiIiEIiIhCIiIQiIiEIiIhCIiIQiIiEIiIhCIiIQirbZo5Z5c3xMqdZGR5hEQhVk2gNnOrpG+Tq/dax/+fQfXLzCIhCkw6DWZutrnebj+ytrJdcUPw42N4gZ80RCFKREQhEREIRER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24" y="2483625"/>
            <a:ext cx="2520280" cy="11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DSL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2585276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Anatomy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1398550"/>
              </p:ext>
            </p:extLst>
          </p:nvPr>
        </p:nvGraphicFramePr>
        <p:xfrm>
          <a:off x="287688" y="1628800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51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 first look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8158717"/>
              </p:ext>
            </p:extLst>
          </p:nvPr>
        </p:nvGraphicFramePr>
        <p:xfrm>
          <a:off x="395536" y="1052736"/>
          <a:ext cx="4176300" cy="17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48" descr="mach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327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9846105"/>
              </p:ext>
            </p:extLst>
          </p:nvPr>
        </p:nvGraphicFramePr>
        <p:xfrm>
          <a:off x="395536" y="3014954"/>
          <a:ext cx="4176300" cy="163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67067207"/>
              </p:ext>
            </p:extLst>
          </p:nvPr>
        </p:nvGraphicFramePr>
        <p:xfrm>
          <a:off x="395536" y="4869160"/>
          <a:ext cx="41763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79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A first look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59350368"/>
              </p:ext>
            </p:extLst>
          </p:nvPr>
        </p:nvGraphicFramePr>
        <p:xfrm>
          <a:off x="395536" y="1052736"/>
          <a:ext cx="4176300" cy="17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49104653"/>
              </p:ext>
            </p:extLst>
          </p:nvPr>
        </p:nvGraphicFramePr>
        <p:xfrm>
          <a:off x="395536" y="3014954"/>
          <a:ext cx="4176300" cy="163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83527673"/>
              </p:ext>
            </p:extLst>
          </p:nvPr>
        </p:nvGraphicFramePr>
        <p:xfrm>
          <a:off x="395536" y="4869160"/>
          <a:ext cx="41763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8" descr="machineExampl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9162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machine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13380"/>
            <a:ext cx="1908725" cy="25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>
                <a:solidFill>
                  <a:schemeClr val="bg1"/>
                </a:solidFill>
              </a:rPr>
              <a:t>A first look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9582103"/>
              </p:ext>
            </p:extLst>
          </p:nvPr>
        </p:nvGraphicFramePr>
        <p:xfrm>
          <a:off x="395536" y="1052736"/>
          <a:ext cx="4176300" cy="17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48" descr="mach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1095"/>
            <a:ext cx="39327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56109824"/>
              </p:ext>
            </p:extLst>
          </p:nvPr>
        </p:nvGraphicFramePr>
        <p:xfrm>
          <a:off x="395536" y="3014954"/>
          <a:ext cx="4176300" cy="163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50772740"/>
              </p:ext>
            </p:extLst>
          </p:nvPr>
        </p:nvGraphicFramePr>
        <p:xfrm>
          <a:off x="395536" y="4869160"/>
          <a:ext cx="41763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7092280" y="5013176"/>
            <a:ext cx="1700463" cy="1004562"/>
          </a:xfrm>
          <a:prstGeom prst="wedgeRoundRectCallout">
            <a:avLst>
              <a:gd name="adj1" fmla="val -81607"/>
              <a:gd name="adj2" fmla="val -3609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 this is executed?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Anatomy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7736010"/>
              </p:ext>
            </p:extLst>
          </p:nvPr>
        </p:nvGraphicFramePr>
        <p:xfrm>
          <a:off x="287688" y="1628800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7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Abstract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256584"/>
          </a:xfrm>
        </p:spPr>
        <p:txBody>
          <a:bodyPr>
            <a:noAutofit/>
          </a:bodyPr>
          <a:lstStyle/>
          <a:p>
            <a:r>
              <a:rPr lang="es-ES_tradnl" sz="2400" smtClean="0"/>
              <a:t>Metamodelling techniques</a:t>
            </a:r>
          </a:p>
          <a:p>
            <a:pPr lvl="1"/>
            <a:r>
              <a:rPr lang="es-ES_tradnl" sz="2000" smtClean="0"/>
              <a:t>UML notation</a:t>
            </a:r>
          </a:p>
          <a:p>
            <a:pPr lvl="2"/>
            <a:r>
              <a:rPr lang="es-ES_tradnl" sz="1800" smtClean="0"/>
              <a:t>Concept =&gt; Class</a:t>
            </a:r>
          </a:p>
          <a:p>
            <a:pPr lvl="2"/>
            <a:r>
              <a:rPr lang="es-ES_tradnl" sz="1800" smtClean="0"/>
              <a:t>Property =&gt; Attribute</a:t>
            </a:r>
          </a:p>
          <a:p>
            <a:pPr lvl="2"/>
            <a:r>
              <a:rPr lang="es-ES_tradnl" sz="1800" smtClean="0"/>
              <a:t>Contaiment Relationship =&gt; Composite Association</a:t>
            </a:r>
          </a:p>
          <a:p>
            <a:pPr lvl="2"/>
            <a:r>
              <a:rPr lang="es-ES_tradnl" sz="1800" smtClean="0"/>
              <a:t>Relationship =&gt; Association</a:t>
            </a:r>
          </a:p>
          <a:p>
            <a:pPr lvl="2"/>
            <a:r>
              <a:rPr lang="es-ES_tradnl" sz="1800" smtClean="0"/>
              <a:t>Specialization =&gt; Inheritance</a:t>
            </a:r>
          </a:p>
          <a:p>
            <a:pPr lvl="2"/>
            <a:r>
              <a:rPr lang="es-ES_tradnl" sz="1800" smtClean="0"/>
              <a:t>Package =&gt; Package</a:t>
            </a:r>
            <a:endParaRPr lang="es-ES_tradnl" sz="1800"/>
          </a:p>
          <a:p>
            <a:r>
              <a:rPr lang="es-ES_tradnl" sz="2400" smtClean="0"/>
              <a:t>Well-formed rules</a:t>
            </a:r>
          </a:p>
          <a:p>
            <a:pPr lvl="1"/>
            <a:r>
              <a:rPr lang="es-ES_tradnl" sz="2000" smtClean="0"/>
              <a:t>OCL expressions</a:t>
            </a:r>
          </a:p>
        </p:txBody>
      </p:sp>
      <p:pic>
        <p:nvPicPr>
          <p:cNvPr id="5" name="Picture 148" descr="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36" y="3068960"/>
            <a:ext cx="39327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9715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context Transition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i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nv: self.source &lt;&gt; self.target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context Machine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inv: self.states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   -&gt;exists(s | s.oclIsKinfOf(InitialState))</a:t>
            </a:r>
            <a:endParaRPr lang="en-US" sz="14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Wikipedia: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Language is the human capacity for acquiring and using complex systems of communication, and a language is any specific example of such a system.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  <p:sp>
        <p:nvSpPr>
          <p:cNvPr id="7" name="Rounded Rectangle 6"/>
          <p:cNvSpPr/>
          <p:nvPr/>
        </p:nvSpPr>
        <p:spPr>
          <a:xfrm>
            <a:off x="2627784" y="414908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Why?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414908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0" y="0"/>
            <a:ext cx="9144328" cy="88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Anatomy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259915"/>
              </p:ext>
            </p:extLst>
          </p:nvPr>
        </p:nvGraphicFramePr>
        <p:xfrm>
          <a:off x="287688" y="1628800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8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Concrete Syntax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050" name="Picture 2" descr="http://www.amss.cl/wp-content/uploads/text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2080713"/>
            <a:ext cx="4416493" cy="33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6155"/>
            <a:ext cx="3588998" cy="36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0514416"/>
              </p:ext>
            </p:extLst>
          </p:nvPr>
        </p:nvGraphicFramePr>
        <p:xfrm>
          <a:off x="2555776" y="2670770"/>
          <a:ext cx="4248472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61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Concrete Syntax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050" name="Picture 2" descr="http://www.amss.cl/wp-content/uploads/text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2080713"/>
            <a:ext cx="4416493" cy="33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6155"/>
            <a:ext cx="3588998" cy="36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0478827"/>
              </p:ext>
            </p:extLst>
          </p:nvPr>
        </p:nvGraphicFramePr>
        <p:xfrm>
          <a:off x="2555776" y="2670770"/>
          <a:ext cx="4248472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17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Concrete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4176300" cy="5256584"/>
          </a:xfrm>
        </p:spPr>
        <p:txBody>
          <a:bodyPr>
            <a:normAutofit/>
          </a:bodyPr>
          <a:lstStyle/>
          <a:p>
            <a:r>
              <a:rPr lang="es-ES_tradnl" smtClean="0"/>
              <a:t>Textual</a:t>
            </a:r>
          </a:p>
        </p:txBody>
      </p:sp>
      <p:pic>
        <p:nvPicPr>
          <p:cNvPr id="5" name="Picture 8" descr="machine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18" y="2060848"/>
            <a:ext cx="2574030" cy="34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76056" y="1196752"/>
            <a:ext cx="382448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mtClean="0"/>
              <a:t>Graphical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5536" y="1899777"/>
            <a:ext cx="5184502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300" b="1" u="none">
                <a:latin typeface="Courier New" pitchFamily="49" charset="0"/>
              </a:rPr>
              <a:t>digraph Modernization { </a:t>
            </a:r>
          </a:p>
          <a:p>
            <a:r>
              <a:rPr lang="es-ES_tradnl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Start</a:t>
            </a:r>
            <a:r>
              <a:rPr lang="es-ES_tradnl" sz="1300" b="1" u="none">
                <a:latin typeface="Courier New" pitchFamily="49" charset="0"/>
              </a:rPr>
              <a:t> -&gt;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ExtractingModels</a:t>
            </a:r>
            <a:r>
              <a:rPr lang="es-ES_tradnl" sz="1300" b="1" u="none">
                <a:latin typeface="Courier New" pitchFamily="49" charset="0"/>
              </a:rPr>
              <a:t>; </a:t>
            </a:r>
          </a:p>
          <a:p>
            <a:r>
              <a:rPr lang="es-ES_tradnl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ExtractingModels</a:t>
            </a:r>
            <a:r>
              <a:rPr lang="es-ES_tradnl" sz="1300" b="1" u="none">
                <a:latin typeface="Courier New" pitchFamily="49" charset="0"/>
              </a:rPr>
              <a:t> -&gt;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300" b="1" u="none">
                <a:latin typeface="Courier New" pitchFamily="49" charset="0"/>
              </a:rPr>
              <a:t> </a:t>
            </a:r>
            <a:r>
              <a:rPr lang="es-ES_tradnl" sz="1300" b="1" i="1" u="none">
                <a:latin typeface="Courier New" pitchFamily="49" charset="0"/>
              </a:rPr>
              <a:t>[</a:t>
            </a:r>
            <a:r>
              <a:rPr lang="es-ES_tradnl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300" b="1" i="1" u="none">
                <a:latin typeface="Courier New" pitchFamily="49" charset="0"/>
              </a:rPr>
              <a:t>="</a:t>
            </a:r>
            <a:r>
              <a:rPr lang="es-ES_tradnl" sz="1300" b="1" i="1" u="none">
                <a:solidFill>
                  <a:srgbClr val="3399FF"/>
                </a:solidFill>
                <a:latin typeface="Courier New" pitchFamily="49" charset="0"/>
              </a:rPr>
              <a:t>C2M</a:t>
            </a:r>
            <a:r>
              <a:rPr lang="es-ES_tradnl" sz="1300" b="1" i="1" u="none">
                <a:latin typeface="Courier New" pitchFamily="49" charset="0"/>
              </a:rPr>
              <a:t>"]</a:t>
            </a:r>
            <a:r>
              <a:rPr lang="es-ES_tradnl" sz="1300" b="1" u="none">
                <a:latin typeface="Courier New" pitchFamily="49" charset="0"/>
              </a:rPr>
              <a:t>;</a:t>
            </a:r>
            <a:endParaRPr lang="es-ES_tradnl" sz="1300" b="1" i="1" u="none">
              <a:latin typeface="Courier New" pitchFamily="49" charset="0"/>
            </a:endParaRPr>
          </a:p>
          <a:p>
            <a:r>
              <a:rPr lang="es-ES_tradnl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300" b="1" u="none">
                <a:latin typeface="Courier New" pitchFamily="49" charset="0"/>
              </a:rPr>
              <a:t> -&gt;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300" b="1" u="none">
                <a:latin typeface="Courier New" pitchFamily="49" charset="0"/>
              </a:rPr>
              <a:t> </a:t>
            </a:r>
            <a:r>
              <a:rPr lang="es-ES_tradnl" sz="1300" b="1" i="1" u="none">
                <a:latin typeface="Courier New" pitchFamily="49" charset="0"/>
              </a:rPr>
              <a:t>[</a:t>
            </a:r>
            <a:r>
              <a:rPr lang="es-ES_tradnl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300" b="1" i="1" u="none">
                <a:latin typeface="Courier New" pitchFamily="49" charset="0"/>
              </a:rPr>
              <a:t>="</a:t>
            </a:r>
            <a:r>
              <a:rPr lang="es-ES_tradnl" sz="1300" b="1" i="1" u="none">
                <a:solidFill>
                  <a:srgbClr val="3399FF"/>
                </a:solidFill>
                <a:latin typeface="Courier New" pitchFamily="49" charset="0"/>
              </a:rPr>
              <a:t>M2M</a:t>
            </a:r>
            <a:r>
              <a:rPr lang="es-ES_tradnl" sz="1300" b="1" i="1" u="none">
                <a:latin typeface="Courier New" pitchFamily="49" charset="0"/>
              </a:rPr>
              <a:t>"]</a:t>
            </a:r>
            <a:r>
              <a:rPr lang="es-ES_tradnl" sz="1300" b="1" u="none">
                <a:latin typeface="Courier New" pitchFamily="49" charset="0"/>
              </a:rPr>
              <a:t>;</a:t>
            </a:r>
            <a:endParaRPr lang="es-ES_tradnl" sz="1300" b="1" i="1" u="none">
              <a:latin typeface="Courier New" pitchFamily="49" charset="0"/>
            </a:endParaRPr>
          </a:p>
          <a:p>
            <a:r>
              <a:rPr lang="es-ES_tradnl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300" b="1" u="none">
                <a:latin typeface="Courier New" pitchFamily="49" charset="0"/>
              </a:rPr>
              <a:t> -&gt;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SystemGeneration</a:t>
            </a:r>
            <a:r>
              <a:rPr lang="es-ES_tradnl" sz="1300" b="1" u="none">
                <a:latin typeface="Courier New" pitchFamily="49" charset="0"/>
              </a:rPr>
              <a:t> </a:t>
            </a:r>
            <a:r>
              <a:rPr lang="es-ES_tradnl" sz="1300" b="1" i="1" u="none">
                <a:latin typeface="Courier New" pitchFamily="49" charset="0"/>
              </a:rPr>
              <a:t>[</a:t>
            </a:r>
            <a:r>
              <a:rPr lang="es-ES_tradnl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300" b="1" i="1" u="none">
                <a:latin typeface="Courier New" pitchFamily="49" charset="0"/>
              </a:rPr>
              <a:t>="</a:t>
            </a:r>
            <a:r>
              <a:rPr lang="es-ES_tradnl" sz="1300" b="1" i="1" u="none">
                <a:solidFill>
                  <a:srgbClr val="3399FF"/>
                </a:solidFill>
                <a:latin typeface="Courier New" pitchFamily="49" charset="0"/>
              </a:rPr>
              <a:t>M2C</a:t>
            </a:r>
            <a:r>
              <a:rPr lang="es-ES_tradnl" sz="1300" b="1" i="1" u="none">
                <a:latin typeface="Courier New" pitchFamily="49" charset="0"/>
              </a:rPr>
              <a:t>"]</a:t>
            </a:r>
            <a:r>
              <a:rPr lang="es-ES_tradnl" sz="1300" b="1" u="none">
                <a:latin typeface="Courier New" pitchFamily="49" charset="0"/>
              </a:rPr>
              <a:t>;</a:t>
            </a:r>
            <a:endParaRPr lang="es-ES_tradnl" sz="1300" b="1" i="1" u="none">
              <a:latin typeface="Courier New" pitchFamily="49" charset="0"/>
            </a:endParaRPr>
          </a:p>
          <a:p>
            <a:r>
              <a:rPr lang="es-ES_tradnl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SystemGeneration</a:t>
            </a:r>
            <a:r>
              <a:rPr lang="es-ES_tradnl" sz="1300" b="1" u="none">
                <a:latin typeface="Courier New" pitchFamily="49" charset="0"/>
              </a:rPr>
              <a:t> -&gt; End;</a:t>
            </a:r>
          </a:p>
          <a:p>
            <a:endParaRPr lang="es-ES_tradnl" sz="1300" b="1" u="none">
              <a:latin typeface="Courier New" pitchFamily="49" charset="0"/>
            </a:endParaRPr>
          </a:p>
          <a:p>
            <a:r>
              <a:rPr lang="es-ES" sz="1300" b="1" u="none">
                <a:latin typeface="Courier New" pitchFamily="49" charset="0"/>
              </a:rPr>
              <a:t>  </a:t>
            </a:r>
            <a:r>
              <a:rPr lang="es-ES" sz="1300" b="1" u="none">
                <a:solidFill>
                  <a:srgbClr val="2D39AD"/>
                </a:solidFill>
                <a:latin typeface="Courier New" pitchFamily="49" charset="0"/>
              </a:rPr>
              <a:t>Start</a:t>
            </a:r>
          </a:p>
          <a:p>
            <a:r>
              <a:rPr lang="es-ES" sz="1300" b="1" u="none">
                <a:latin typeface="Courier New" pitchFamily="49" charset="0"/>
              </a:rPr>
              <a:t>    </a:t>
            </a:r>
            <a:r>
              <a:rPr lang="es-ES" sz="1300" b="1" i="1" u="none">
                <a:latin typeface="Courier New" pitchFamily="49" charset="0"/>
              </a:rPr>
              <a:t>[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300" b="1" i="1" u="none">
                <a:latin typeface="Courier New" pitchFamily="49" charset="0"/>
              </a:rPr>
              <a:t>=point,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width</a:t>
            </a:r>
            <a:r>
              <a:rPr lang="es-ES" sz="1300" b="1" i="1" u="none">
                <a:latin typeface="Courier New" pitchFamily="49" charset="0"/>
              </a:rPr>
              <a:t>=0.2,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" sz="1300" b="1" i="1" u="none">
                <a:latin typeface="Courier New" pitchFamily="49" charset="0"/>
              </a:rPr>
              <a:t>=""]</a:t>
            </a:r>
            <a:r>
              <a:rPr lang="es-ES" sz="1300" b="1" u="none">
                <a:latin typeface="Courier New" pitchFamily="49" charset="0"/>
              </a:rPr>
              <a:t>;</a:t>
            </a:r>
          </a:p>
          <a:p>
            <a:r>
              <a:rPr lang="es-ES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ExtractingModels</a:t>
            </a:r>
            <a:r>
              <a:rPr lang="es-ES_tradnl" sz="1300" b="1" u="none">
                <a:latin typeface="Courier New" pitchFamily="49" charset="0"/>
              </a:rPr>
              <a:t> </a:t>
            </a:r>
          </a:p>
          <a:p>
            <a:r>
              <a:rPr lang="es-ES_tradnl" sz="1300" b="1" u="none">
                <a:latin typeface="Courier New" pitchFamily="49" charset="0"/>
              </a:rPr>
              <a:t>    </a:t>
            </a:r>
            <a:r>
              <a:rPr lang="es-ES" sz="1300" b="1" i="1" u="none">
                <a:latin typeface="Courier New" pitchFamily="49" charset="0"/>
              </a:rPr>
              <a:t>[</a:t>
            </a:r>
            <a:r>
              <a:rPr lang="es-ES_tradnl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300" b="1" i="1" u="none">
                <a:latin typeface="Courier New" pitchFamily="49" charset="0"/>
              </a:rPr>
              <a:t>="</a:t>
            </a:r>
            <a:r>
              <a:rPr lang="es-ES_tradnl" sz="1300" b="1" i="1" u="none">
                <a:solidFill>
                  <a:srgbClr val="3399FF"/>
                </a:solidFill>
                <a:latin typeface="Courier New" pitchFamily="49" charset="0"/>
              </a:rPr>
              <a:t>Extracting Models</a:t>
            </a:r>
            <a:r>
              <a:rPr lang="es-ES_tradnl" sz="1300" b="1" i="1" u="none">
                <a:latin typeface="Courier New" pitchFamily="49" charset="0"/>
              </a:rPr>
              <a:t>",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300" b="1" i="1" u="none">
                <a:latin typeface="Courier New" pitchFamily="49" charset="0"/>
              </a:rPr>
              <a:t>=ellipse]</a:t>
            </a:r>
            <a:r>
              <a:rPr lang="es-ES" sz="1300" b="1" u="none">
                <a:latin typeface="Courier New" pitchFamily="49" charset="0"/>
              </a:rPr>
              <a:t>;</a:t>
            </a:r>
          </a:p>
          <a:p>
            <a:r>
              <a:rPr lang="es-ES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300" b="1" u="none">
                <a:latin typeface="Courier New" pitchFamily="49" charset="0"/>
              </a:rPr>
              <a:t> </a:t>
            </a:r>
          </a:p>
          <a:p>
            <a:r>
              <a:rPr lang="es-ES_tradnl" sz="1300" b="1" u="none">
                <a:latin typeface="Courier New" pitchFamily="49" charset="0"/>
              </a:rPr>
              <a:t>    </a:t>
            </a:r>
            <a:r>
              <a:rPr lang="es-ES" sz="1300" b="1" i="1" u="none">
                <a:latin typeface="Courier New" pitchFamily="49" charset="0"/>
              </a:rPr>
              <a:t>[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300" b="1" i="1" u="none">
                <a:latin typeface="Courier New" pitchFamily="49" charset="0"/>
              </a:rPr>
              <a:t>=ellipse]</a:t>
            </a:r>
            <a:r>
              <a:rPr lang="es-ES" sz="1300" b="1" u="none">
                <a:latin typeface="Courier New" pitchFamily="49" charset="0"/>
              </a:rPr>
              <a:t>;</a:t>
            </a:r>
          </a:p>
          <a:p>
            <a:r>
              <a:rPr lang="es-ES" sz="1300" b="1" u="none">
                <a:latin typeface="Courier New" pitchFamily="49" charset="0"/>
              </a:rPr>
              <a:t>  </a:t>
            </a:r>
            <a:r>
              <a:rPr lang="es-ES_tradnl" sz="1300" b="1" u="none">
                <a:solidFill>
                  <a:srgbClr val="2D39AD"/>
                </a:solidFill>
                <a:latin typeface="Courier New" pitchFamily="49" charset="0"/>
              </a:rPr>
              <a:t>SystemGeneration</a:t>
            </a:r>
          </a:p>
          <a:p>
            <a:r>
              <a:rPr lang="es-ES_tradnl" sz="1300" b="1" u="none">
                <a:latin typeface="Courier New" pitchFamily="49" charset="0"/>
              </a:rPr>
              <a:t>    </a:t>
            </a:r>
            <a:r>
              <a:rPr lang="es-ES" sz="1300" b="1" i="1" u="none">
                <a:latin typeface="Courier New" pitchFamily="49" charset="0"/>
              </a:rPr>
              <a:t>[</a:t>
            </a:r>
            <a:r>
              <a:rPr lang="es-ES_tradnl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300" b="1" i="1" u="none">
                <a:latin typeface="Courier New" pitchFamily="49" charset="0"/>
              </a:rPr>
              <a:t>="</a:t>
            </a:r>
            <a:r>
              <a:rPr lang="es-ES_tradnl" sz="1300" b="1" i="1" u="none">
                <a:solidFill>
                  <a:srgbClr val="3399FF"/>
                </a:solidFill>
                <a:latin typeface="Courier New" pitchFamily="49" charset="0"/>
              </a:rPr>
              <a:t>System Generation</a:t>
            </a:r>
            <a:r>
              <a:rPr lang="es-ES_tradnl" sz="1300" b="1" i="1" u="none">
                <a:latin typeface="Courier New" pitchFamily="49" charset="0"/>
              </a:rPr>
              <a:t>",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300" b="1" i="1" u="none">
                <a:latin typeface="Courier New" pitchFamily="49" charset="0"/>
              </a:rPr>
              <a:t>=ellipse]</a:t>
            </a:r>
            <a:r>
              <a:rPr lang="es-ES" sz="1300" b="1" u="none">
                <a:latin typeface="Courier New" pitchFamily="49" charset="0"/>
              </a:rPr>
              <a:t>;</a:t>
            </a:r>
          </a:p>
          <a:p>
            <a:r>
              <a:rPr lang="es-ES" sz="1300" b="1" u="none">
                <a:latin typeface="Courier New" pitchFamily="49" charset="0"/>
              </a:rPr>
              <a:t>  </a:t>
            </a:r>
            <a:r>
              <a:rPr lang="es-ES" sz="1300" b="1" u="none">
                <a:solidFill>
                  <a:srgbClr val="2D39AD"/>
                </a:solidFill>
                <a:latin typeface="Courier New" pitchFamily="49" charset="0"/>
              </a:rPr>
              <a:t>End</a:t>
            </a:r>
          </a:p>
          <a:p>
            <a:r>
              <a:rPr lang="es-ES" sz="1300" b="1" u="none">
                <a:latin typeface="Courier New" pitchFamily="49" charset="0"/>
              </a:rPr>
              <a:t>    </a:t>
            </a:r>
            <a:r>
              <a:rPr lang="es-ES" sz="1300" b="1" i="1" u="none">
                <a:latin typeface="Courier New" pitchFamily="49" charset="0"/>
              </a:rPr>
              <a:t>[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300" b="1" i="1" u="none">
                <a:latin typeface="Courier New" pitchFamily="49" charset="0"/>
              </a:rPr>
              <a:t>=doublecircle,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" sz="1300" b="1" i="1" u="none">
                <a:latin typeface="Courier New" pitchFamily="49" charset="0"/>
              </a:rPr>
              <a:t>="",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width</a:t>
            </a:r>
            <a:r>
              <a:rPr lang="es-ES" sz="1300" b="1" i="1" u="none">
                <a:latin typeface="Courier New" pitchFamily="49" charset="0"/>
              </a:rPr>
              <a:t>=0.2,</a:t>
            </a:r>
          </a:p>
          <a:p>
            <a:r>
              <a:rPr lang="es-ES" sz="1300" b="1" i="1" u="none">
                <a:latin typeface="Courier New" pitchFamily="49" charset="0"/>
              </a:rPr>
              <a:t>     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fillcolor</a:t>
            </a:r>
            <a:r>
              <a:rPr lang="es-ES" sz="1300" b="1" i="1" u="none">
                <a:latin typeface="Courier New" pitchFamily="49" charset="0"/>
              </a:rPr>
              <a:t>=black,</a:t>
            </a:r>
            <a:r>
              <a:rPr lang="es-ES" sz="1300" b="1" i="1" u="none">
                <a:solidFill>
                  <a:srgbClr val="FF6D4B"/>
                </a:solidFill>
                <a:latin typeface="Courier New" pitchFamily="49" charset="0"/>
              </a:rPr>
              <a:t>style</a:t>
            </a:r>
            <a:r>
              <a:rPr lang="es-ES" sz="1300" b="1" i="1" u="none">
                <a:latin typeface="Courier New" pitchFamily="49" charset="0"/>
              </a:rPr>
              <a:t>=filled]</a:t>
            </a:r>
            <a:r>
              <a:rPr lang="es-ES" sz="1300" b="1" u="none">
                <a:latin typeface="Courier New" pitchFamily="49" charset="0"/>
              </a:rPr>
              <a:t>;</a:t>
            </a:r>
          </a:p>
          <a:p>
            <a:r>
              <a:rPr lang="es-ES" sz="1300" b="1" u="none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19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Textual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1189250" y="5517232"/>
            <a:ext cx="2520280" cy="100811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Grammarware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739122" y="5506913"/>
            <a:ext cx="252028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Modelware</a:t>
            </a:r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11560" y="3573016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MachineA</a:t>
            </a:r>
            <a:endParaRPr lang="en-US" sz="1400"/>
          </a:p>
        </p:txBody>
      </p:sp>
      <p:sp>
        <p:nvSpPr>
          <p:cNvPr id="10" name="Folded Corner 9"/>
          <p:cNvSpPr/>
          <p:nvPr/>
        </p:nvSpPr>
        <p:spPr>
          <a:xfrm>
            <a:off x="1948136" y="1340768"/>
            <a:ext cx="10396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Grammar</a:t>
            </a:r>
            <a:endParaRPr lang="en-US" sz="1400"/>
          </a:p>
        </p:txBody>
      </p:sp>
      <p:sp>
        <p:nvSpPr>
          <p:cNvPr id="11" name="Folded Corner 10"/>
          <p:cNvSpPr/>
          <p:nvPr/>
        </p:nvSpPr>
        <p:spPr>
          <a:xfrm>
            <a:off x="2035932" y="3862189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MachineB</a:t>
            </a:r>
            <a:endParaRPr lang="en-US" sz="1400"/>
          </a:p>
        </p:txBody>
      </p:sp>
      <p:sp>
        <p:nvSpPr>
          <p:cNvPr id="12" name="Folded Corner 11"/>
          <p:cNvSpPr/>
          <p:nvPr/>
        </p:nvSpPr>
        <p:spPr>
          <a:xfrm>
            <a:off x="3419872" y="3573016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MachineC</a:t>
            </a:r>
            <a:endParaRPr lang="en-US" sz="1400"/>
          </a:p>
        </p:txBody>
      </p:sp>
      <p:sp>
        <p:nvSpPr>
          <p:cNvPr id="13" name="Rounded Rectangle 12"/>
          <p:cNvSpPr/>
          <p:nvPr/>
        </p:nvSpPr>
        <p:spPr>
          <a:xfrm>
            <a:off x="5425405" y="3645024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A</a:t>
            </a:r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7575326" y="3645024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C</a:t>
            </a:r>
            <a:endParaRPr lang="en-US" sz="1400"/>
          </a:p>
        </p:txBody>
      </p:sp>
      <p:sp>
        <p:nvSpPr>
          <p:cNvPr id="16" name="Rounded Rectangle 15"/>
          <p:cNvSpPr/>
          <p:nvPr/>
        </p:nvSpPr>
        <p:spPr>
          <a:xfrm>
            <a:off x="6585917" y="4595775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B</a:t>
            </a:r>
            <a:endParaRPr lang="en-US" sz="1400"/>
          </a:p>
        </p:txBody>
      </p:sp>
      <p:sp>
        <p:nvSpPr>
          <p:cNvPr id="17" name="Rounded Rectangle 16"/>
          <p:cNvSpPr/>
          <p:nvPr/>
        </p:nvSpPr>
        <p:spPr>
          <a:xfrm>
            <a:off x="6536432" y="1844824"/>
            <a:ext cx="136815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Metamodel</a:t>
            </a:r>
            <a:endParaRPr lang="en-US" sz="140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75656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67980" y="2708920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71800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28184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220508" y="2708920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524328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1560" y="2856594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5290453" y="2879067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88024" y="1268760"/>
            <a:ext cx="0" cy="504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Textual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1189250" y="5517232"/>
            <a:ext cx="2520280" cy="100811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Grammarware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739122" y="5506913"/>
            <a:ext cx="252028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Modelware</a:t>
            </a:r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1948136" y="1340768"/>
            <a:ext cx="10396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Grammar</a:t>
            </a:r>
            <a:endParaRPr lang="en-US" sz="1400"/>
          </a:p>
        </p:txBody>
      </p:sp>
      <p:sp>
        <p:nvSpPr>
          <p:cNvPr id="13" name="Rounded Rectangle 12"/>
          <p:cNvSpPr/>
          <p:nvPr/>
        </p:nvSpPr>
        <p:spPr>
          <a:xfrm>
            <a:off x="5425405" y="3645024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A</a:t>
            </a:r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7575326" y="3645024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C</a:t>
            </a:r>
            <a:endParaRPr lang="en-US" sz="1400"/>
          </a:p>
        </p:txBody>
      </p:sp>
      <p:sp>
        <p:nvSpPr>
          <p:cNvPr id="16" name="Rounded Rectangle 15"/>
          <p:cNvSpPr/>
          <p:nvPr/>
        </p:nvSpPr>
        <p:spPr>
          <a:xfrm>
            <a:off x="6585917" y="4595775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B</a:t>
            </a:r>
            <a:endParaRPr lang="en-US" sz="1400"/>
          </a:p>
        </p:txBody>
      </p:sp>
      <p:sp>
        <p:nvSpPr>
          <p:cNvPr id="17" name="Rounded Rectangle 16"/>
          <p:cNvSpPr/>
          <p:nvPr/>
        </p:nvSpPr>
        <p:spPr>
          <a:xfrm>
            <a:off x="6536432" y="1844824"/>
            <a:ext cx="136815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Metamodel</a:t>
            </a:r>
            <a:endParaRPr lang="en-US" sz="140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75656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67980" y="2708920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71800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28184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220508" y="2708920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524328" y="2708920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1560" y="2856594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5290453" y="2879067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88024" y="1268760"/>
            <a:ext cx="0" cy="504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-Right Arrow 38"/>
          <p:cNvSpPr/>
          <p:nvPr/>
        </p:nvSpPr>
        <p:spPr>
          <a:xfrm>
            <a:off x="3923928" y="5589240"/>
            <a:ext cx="1728192" cy="849449"/>
          </a:xfrm>
          <a:prstGeom prst="leftRightArrow">
            <a:avLst/>
          </a:prstGeom>
          <a:gradFill>
            <a:gsLst>
              <a:gs pos="0">
                <a:srgbClr val="FFA143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611560" y="3573016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MachineA</a:t>
            </a:r>
            <a:endParaRPr lang="en-US" sz="1400"/>
          </a:p>
        </p:txBody>
      </p:sp>
      <p:sp>
        <p:nvSpPr>
          <p:cNvPr id="27" name="Folded Corner 26"/>
          <p:cNvSpPr/>
          <p:nvPr/>
        </p:nvSpPr>
        <p:spPr>
          <a:xfrm>
            <a:off x="2035932" y="3862189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MachineB</a:t>
            </a:r>
            <a:endParaRPr lang="en-US" sz="1400"/>
          </a:p>
        </p:txBody>
      </p:sp>
      <p:sp>
        <p:nvSpPr>
          <p:cNvPr id="29" name="Folded Corner 28"/>
          <p:cNvSpPr/>
          <p:nvPr/>
        </p:nvSpPr>
        <p:spPr>
          <a:xfrm>
            <a:off x="3419872" y="3573016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MachineC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74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Textual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8" name="AutoShape 2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 descr="data:image/jpeg;base64,/9j/4AAQSkZJRgABAQAAAQABAAD/2wCEAAkGBhQPEBQUEhQVFRUVFxQUFRcUFBUXGBYYGxcWFBQXFRgZHSYeFxkjHhgUHy8gIycpLCwsFR4xNTAqNSYsLCkBCQoKDgwOGg8PGCkkHB0pKSk1KSwpKSksLikpKSw1KTApLCkpMikpLCwpLCkpKSkpLCkpKSkpLCkpLCk1KSktLf/AABEIAHoBnAMBIgACEQEDEQH/xAAcAAEAAgIDAQAAAAAAAAAAAAAABwgFBgIDBAH/xABWEAABAwICBQULBQoLBwUAAAABAAIDBBEFIQYHEjFBE1FhcYEIFCIyQlJicpGhsSMkkrLBFUNzk6KzwtHS0zM0RFRjdIKDlKPwGCU1U8Pi8RdkhOHj/8QAGAEBAQEBAQAAAAAAAAAAAAAAAAEDAgT/xAAfEQEBAAIDAQADAQAAAAAAAAAAAQIRAxIxIRNCcUH/2gAMAwEAAhEDEQA/AJxREQEREBERAREQEREBERBr2nmlJwuhfUtYJC10bQ0uLQdp4ZvAO69+xRDUd0JWnxIKZvWJX/phb3r3kthBHnTQj3l32KuSCzOqXSyoxSllmqSy7ZjG3YZsgAMjceJvm5bwo51CxbOE386eZ3s2GfoqRkBERAREQEREBERAREQEREBdMNbG9z2Me1zoyBI0OBLCRtAOAzaSM81HutHWiKBpp6Yh1U4eE7IiAHieBkPBvDeeAML6OaU1FDU98RPJeSeU2yXCUE3cJOLrnO+8HMLXHiuU2LYItf0O01gxSHbiOy9tuUicfCYf0mng4b+g3A2BZ2a+UERFAREQEREBERAUM64tY88FR3nSyGLYa10z2ZPLnDaaxrt7QGlpJGZLujOZlBOvPRB8dT38wF0UoYyW3kSNAY0n0XANAPODzha8Wu30algesuvpJA8VMkov4Uc73SscOI8Ikt62kFWM0V0kjxKkjqIsg8EOaTcseMnsPUePEWPFVLU6dz3K40lU0+KJmkdZjbtfBq15cZraRK6Ii8qtW1i6ZOwmkE7YxKXSNiDXOLRm17r3APm7ulRRUd0HWnxIaZnW2V/6YW390JJbDoBz1LT7Ipv1qv6C0Oq3SSfEaDl6ktLzLI0bDdkBrbAC1zx2luC0fUvDs4LT+kZne2aQfYt4QEREBFrWsGtrKeifNQ7Bki8N7Xs29qMA7eyLjwhk7pDSOZQr/wCuuJedB+J/7kFj0VdaTXxiAkYZORcwOaXhsViW3G0AdrIkXsrCUdW2aNkkZDmPa17XDcWuF2kdhCDuREQERRVrZ1ozYdURQUhj2wwvm227dtojk2jMWNg4noc1BKqKuH/rrifPB+J/7lK2qvHK6vp3VFYYxG47MDWR7BcBfbecz4N8h6pPMg3lFhdMdIfudRTVIZynJBp2C7Z2tp7WeNY28bmUZM7oweVQnsqAfjGEGb1/uthbOmpj+pKVXpSLrF1rtxelZC2ndEWytl2jIHA2a9trBo873KOkFmNSsWzgtOfOdOf86QfYt5UBaGa6mYdQw0xpXyGPbu4StaDtPc/dsm3jW7Fl390YOFCe2oH2RoJmRQhL3Rknk0TB11Dj8IwpG1c6XPxWjNRJG2M8o9gawkizQ3O543J9iDaURcJpmsaXPIa1oLnOcQAAMySTkAOdBzXCWZrAS4hoG8kgAdpUM6ba+CHOiw4CwyNQ9t7/AIJh4ek76PFRLiuNz1btqomklP8ASOLgOoHJo6AAgtRPpvQRmzqymB5uXj/aXKn0zoZDZlZTOPMJ47+zaVR0KC57JA4XBBB3EZg9q5Kn+DaRVNE7app5IjzMcQ0+szxXdoKmTQDXe2oc2DEA2N5s1s7co3HcBIPvZPneL6qCXFG+tDWiKAGmpSHVLh4TsiIAeJ4GQ8G8N54A73jFPLJTyMgkEUrmkRyFu0GO4G3+u3cqsY1g09LUPjqWuEoJLi4k7VyTthx8cHM7XHrutuLGZX6PCbvcXOJc5xJcSSSSTckk7yedd8cK5xRL1xQr1kjtwevlpJWywPLHt3Ee8Ebi08QclO2hOsaLEAI5LRVHm38GTnMZP1TmOneoOjhXojitmN+8LPPGZOtLNooq0T1mviAjq7yM3CUZvb648sdO/rUm0NfHOwPie17TuLTfs6D0FeTLG4+uXoREXIIiICIiAvPiFAyoifFK0PY9pa5p3EHIr0LWtOtNI8Lpy42dM4EQx+c7znczBvJ7N5VktvwVox7De9aqeAHaEUskYPOGuLQT02CsNqfwA0eFx7Ys+cmdwO8BwAjH0GsPWSol1c6FPxauMk13Qsfys7j98cTtcn1uOZ5hfnCseBZb82X6o+ote070r+5VG6pEYl2XRt2C/YvtO2fGsbW37lHTO6MbxoT2VAPxjC86vZ3RL/mlKOedx9kbv1qCFvusnWY3GY4WNgdFyT3PJc8OvduzbICy0JBaXVVHs4NR9Me19J7nfatsUE6Ma8mUVHBT96PeYY2xl3KtAcQN4GybL3v7o0cKE9tQPsjQTOig+Xui5PJomDrncfhGFKGgmkj8SoIqmRjY3SGQbLSSAGyOjGZ9VBsCrlrf1ffc6o74gb82mccgMopDclnQ05lvaOAvY1eLGcIjrIJIJm7Ucjdlw+BB4OBsQeBAQU7U4ah9NdthoJXeEy76cnize+PraTtDoJ81RZpnolLhdW6CTMeNE+1hIwnwXDmPAjgQei+Lw3EZKaaOaJ2zJG4PYeYjn5wdxHEEhBchFhNDtKI8To46iPLaFntvcskHjsPVvHOCDxWbQY7SDHI6GmlqJT4EbS4ji47mtHS4kAdaqXjOLSVlRLPKbvlcXu5hfc0dAFgOgBSNry0275qBRxO+SgN5SNz5t1upgJHrF3MFHmBYJLXVEcEDdp8hsOYDe5zjwaBmSgz2rfQV2LVYabiCOzp3jm4RtPnOsR0AE8Be0FPTtjY1jGhrWgNa0CwaALAAcAAsTojotFhlKyniztm95FjI822nu6+A4AAcFmkGka6JdnBanpMA/wA+M/YqztjJ3AnqF1c5zAd4B60DQNwsgpi+It3gjrBHxXFTP3Rhzof/AJP/AEVDAQdgpnkXDHW59kr4YHDyXewq1+gA/wB1UP8AVqf821Z6yCl5Ft+XWrI6jY7YNGfOknP+YW/Yt+MQO8D2BfWsAFgAB0IPqr1re1kmtldSU7vm0brPc0/w7wc8+MbTuG4kX5lI2ubS80FDycbrTVN42kb2st8q8dNiGjpeDwVbUHZT07pHtYxpc9xDWtaCXOJyAAGZKl/RTUAXtD6+UsvnyMOztDofIbi/Q0HrWU1GaDtih7/lbeSW4guPEj3F45nPzz80DzipaQaTT6msLYLd7bXS+aYn69vcvLiWo7DZR4EckJ4GOV5/JkLgpARBWHT3VfUYT4d+WpybCVosWk7myNz2SeBuQeg5LTFcjEsOjqYXxStDo5GljmniCLHt6eCqRpHgrqKrmp3ZmJ7mX85u9ju1pae1BNOpDT01MZop3XkibtQuJzfELAtPO5mXW0jzSVvWlmh0GJxbEws5t+Tkb47D0c7Txacj12Iq/oxjbqGsgqG/entc7pZukb2tLh2q3bHhwBGYIuDzjgrLrwVv0j0Mnw2TZmbdp8SRviP6jwd6Jz6xmvDFErM1tEydjo5WNexwsWuFwVGekeqh0ZL6M7bd/JOPhD1HHxh0HPpK9GPLv1ZUexwr0xwrvNG5ji17S1wyIcCCOsHcvRHCtNunnZAsjhVfLSv2oXuYeNtx6HNOTu1I4F6GU6lG64PrIBs2pZsnz47lva3eOy622ixOKcXie149E5jrG8dqiIU65shINxcEbiMj2FZXCXxzpMiKL6bSKqj3TOI5n2f9YEr2N04qh/yz1sP2OXH46aSIvjnWFyo1qNOas7ixvqs/aJWv4piU9R/CyveOYmzfoiw9ys46abvpRrLhpgW09ppd2R+TafScPG6m+0KMKHBKrG6wlzi4mxkkcPBjbwAG4cbNG/2lZ7R7QWWtIJ+Ti4vI39DB5R6dw9yljB8GipIhFC3ZaN/O48XOPEldbmHno4YDgUVDAyGFtmN9rifGc48XH/WQWQRFgiONfclsJtzzwj67vsVd2xE7gT1AlXNcwHeAetfQ0Dcgpi+Mt3gjrBHxXFSx3Q5+eUv4F/5xRM7ceooO7vV/mO+if1LiYHDyXewq3ujzfmdP+Bh+o1ZCyCl5y35das/qibbBaTpbIfbLIftW3mIHeB7AuTWgCwFh0IPqIiDWNP8AQmPFqUxmzZWXdDIfIfbcfQdkCOo7wFV3EMPkppXxStLJI3Fr2neCPiOIPEEFXJUca29W33Ri74p2/Oo27h9+YM9g+mM9k9nEWCKtVmnZwqrtIfm01mzDzD5MoHo8edpPMFMmtDT9uG0fyTgaicEQWINgRnN1C4tzkjhdVnc0g2IIIyIORB4gjgVznqXv2dtznbLQxu04nZaPFa2+5oubAZIPjGOkcAAXOcbAC7nOcTkOckk9pKspqr1ejCqfblANVKByh38m3eImno3kjeegBa/qe1Yd7htbVt+VIvBG4ZxNI8dw4SEbh5IPOcpaQEREBERBCndGnwqHqqfjCoZCmTujPHofVqfjCobCC2mgg/3XQ/1Wn/NNWdWD0G/4XQ/1Wn/NMWcQERCgrRrnxzvrFpWg3ZThsDesDakPXtOI/shafhdA6pnihb40sjIx1vcG37L3X3F60z1E0pzMkskn0nl32rngmLOo6iKdga58Tg9oeCW3F7XAIOW/fwQW9oqRsMbI2CzI2tY0czWgNaPYAu5V2dr8xE7m0w/un/vF1u174keNOP7k/a9BY1FW12vLEz5cI6oR9pXU7XZih+/Rjqgj+0ILLquOvajEeLFw++wwvPWNuL4MC8Z1z4r/ADkfiIP2FrmkOk1RiMolqpOUe1oYDssbZoJcBZoA3uPtQYuytpoJV8thlG87zTw36wwNPvCqWFarVk22EUX4Fh9tyg2dERB4MVwKGqFpow48HbnDqcMwtRr9W5bcwPDh5smR7HDI+wLfUXUysNonqMCmh/hI3N6bXH0hkuEcClteWfC4n+NGw9OyL+3eu/yLtGradcxTLfXaNwHyLdTnfrXA6NwDfftcneDRu9lwdSre24XSt37PbJ/9r2U7YGeJyY9XZuncaHS6LzTbmEDzn+CPfmewLYsK0GijIdL8q7mIswdnldvsWygr6ubnaj41thYbl9RFwCIiAiIggTuhj89pvwDvzhUUP3HqKlbuhv49TfgD+ccopfuPUUFxMBHzWD8FF9Rq9y8WCfxaD8FF9Rq9qAiIgIiIC0vWZrDZhMFmWdUyg8kw5ho3GR480cB5Ry4EjL6Z6XRYXSunlzPixsBsZHkeC0cw4k8ACVVrHMblrqh887tqSQ3PMB5LWjg0DIBB5aqqdK90kji573Oe9x3uc43cT0kkrqUyam9Wkc8L6usjD2StdHCx4y2T4L5es5hp4WJG8FR/p7oa/Cat0Trujdd8Lz5bL8fSbuPYdxCCX9T+snv6MUlS75xG3wHHfMwc/PI0b+cZ89pOVNKOsfBIySNxY9jg5jm72kZghWg1dadMxalD8mzx2bOwcHcHt9B1iRzZjgg2tERAREQQj3Rn8JQ+rU/GBQ4FMndGDw6E+jUj3wqGwgtroN/wyh/qtP8AmmLOLXtXku3hNCf/AG8I+iwN+xbCgLqqj4Drb9l3wK7V8IQUvCyui2jr8Rqo6aNzGPk2rF99nwWueb2BO5pXkxWiME8sRyMckkZ/suLfsXt0QxjvKvppzk2OVhd6h8GT8kuQb8O55q/5zT+yX9lcx3O9TxqoPoSKeGuuLjML6ggpvc7T8auL8U/9pdje50l41sf4h37anFEEJN7nN3Gub/hj+9XYO5y5672U3/6qaUQQ03uc28a53+HH7xSro/hAo6WCnDtoQxsj2iLbWyAL24X32WQRAREQERatpTp3FR3jZaSbzb+Cz1yOPojPqVkt8Gx1VWyJpdI4NaOJNv8ARWuV2nTBlC3a9J2Q7BvPuUdVmPSVD9uV5ceHM3oaNwC76RkkniMe/wBVjnfALacevV02afSaaTe8gczfB+GfvXldWE7yT1m68bcKqP8AkTfi3/qXTK18fjsc31muHxCuoMj3wuDqhY3vlfDUK6GRFa5viuLeokfBemDS6oj8vaHM8B3v3+9YF1QuiSdOq6b7Q6xGbpmFvpM8IdoOY962agxOKobtRPa8cbHMdY3jtUJSzrpjr3xODo3OY4bi0kH2hS8cvhpPqKMsA1qlpDKsbQ3cqwZj12jf1t9hUjUVdHOwPie17HbnNNx/56FjljcfXLvREXIgLuhv49T/ANX/AOo9RS/ceoqV+6GHz6mP9Afzjv1qKXDJBcXBP4tB+Cj+o1e1YzRmXboqZ3nQQn2xtKyaAiIgLz4hXx08T5ZXBkcbS57juAGZ/wDC9Cr/AK6NYXfcpo6d3yETvlXA5Syjh0sYfa654AoNU0/01kxaqMrrtiZdsEZ8hl959N2RJ6huAXHQDRF2K1rIcxGPDmcPJjBFwD5zjZo678Fras3qn0M+5tCDI2089pJr725eBH/ZBz9JzkG5U9O2NjWMAa1oDWtAsAALAAcwC13WDoYzFqN0RsJW3fC8+S+24+i7ceu+8BbMiCmdXSPhkfHI0texxY9p3tcDYg9qymiWlMuGVTKiLO2T2XsJGG20w/EHgQCpV16aB7TfuhA3NoDakDi3cyXrGTT0WPklQiguFgWNxV1PHPA7aZILjnB3Oa4cHA3BHOF71WzVLrB+5lRyUzvmsxG3fdE/cJR0bg7osfJzsk11xcIPqIiCHO6LgvHRP5nzM+k1jh9UqEVY7XphhmwkvAzgljl7DeJ35y/Yq4oLM6ma8S4NTjjGZIj/AGXuLfyXNW8KvupLTuOilfTVDgyKchzHuNmsltskOPAOAaL8C0c6sCDdB9REQVu126PGlxN0oHydSBK08NsWbKOu4Dv7xR+rTaydDBitE6NthMz5SBx88DxSeDXC4PYeCq7UU7o3uY9pa5pLXNcLFrgbEEcCCgsFqW06FZSilld8vTtAbffJEMmuHOW5NP8AZPFSWqbYfiElNKyWF5ZIw7TXN3g/aOBByIJBU/aDa6qera2OsLaefdtE2ikPO1x8Q+i7sJQSWi4teCAQbg5gjcepckBERARdVRVsibtSPawc73Bo9pXagIi0rWjp2MLprRkd8TXbEN+wB40hHRcW5yRwBVk3dQeHWLrHFKTTUzvlt0jxnyQPAf0h93WtO0S0PqMRO34kV/Clfc7RvnsDe87893TdebVdoQcUkdUVBcYGO8K5N5pPGLb77Z3cd5vbnInqKEMaGtAa1oAAAAAAyAAG4LbKzD5PV2wWDaDUtKBZnKPHly2cb9A8VvYFnwLbl9RY22+oL4RdfUUGLrtGaebxomg+c3wT7W2v2rVsW1dOFzTybXoSZHscMj2gda31F1MrDaDsQp5IHbErHMdzOG/pB3EdIXhfUKdq/Do6hhZKxr2ng4e8HeD0hRvpRqzkiBkpCZG7zGfHHqny+rf1rbHkl9dbaU+deaSZdMspBIORGRByIPEEcCvPJMttK5yyr14FpbPh8m3C/IkbbHZsf6w5+kZhYeSZeSWVXW0WP0P05gxNngHYlaLvicRtDpb5zekdtlsaqTTYpJTyNlieWSMN2uabEH7R0birB6s9PvutA7bYWzRbIkIaeTde9nNO4E2N2nMdIXm5OPr9njloPdF01pqN/OyZnsdGf0lD6sB3QOF8pQRTAfwMwB6GyNLT+UI/aq/rEWo1X1/L4RRu82IRHrjJiP1VtKgvUbp3HT7dFUPDGvftwOcbN2yAHxkndewI6dobyLzogIiII61x6e/c+m5CF1qicEAg5xR7nP6HHNre0+Sq5qdtKtSlRiFZLUPrWAyO8FvIOOwwZMYDynAW6zc8Vif9nOX+ex/4d37xBruprRDv+vEkgvDTbMjr7nPv8kz2guPqW4qya1nV9oWMIpOR2xI9z3SPeG7O0TYNyubANDRv5+dbMgIiIOE8LXtc1wDmuBa4EXBBFiCOIIVWNYmhxwqtfEL8k/5SBx4sJ8UnzmnwT1A8VapanrF0DbjFOyPbEckb9tkhbtWBFntsCMjlx3tCCrSnbUhp9y8feM7vlI23gcT48Y3x9LmcPR9VYn/Zzl/nsf8Ah3fvF6cO1CVFNNHNFXsbJG4PYe93ZEG4++ZjgRxBKCaEXxt7C+/jZfUHlxXDmVMEkMguyVjo3dTgQbdOaqVpHgEuH1MlPMLOYcjwe3yXt9Fwz9o3gq361/S7QemxWMNqGeE2+xIzKRl99jxHokEIKnLPYNp3XUTQ2CqlY0bmEh7B1NeCB2BbtjHc/VUZJppopm8A/aif8HNPtCwEmpvFW/ya/qzQfa9Bxm1xYq8W76t0tihB9uwt61E4rUVlRVyVE8suxHE0cpI5wG055OyCbDxBuWo0Oo7E5DZ0cUQ55Jmn3R7RUu6s9XhwaOUPlEr5iwu2WFrW7IcABcku8Y55dSDdVGutHVQMRvUUuy2qA8JpsGzgDIE7myAZBxyO48CJKRBTWtopIJHRysdG9ps5rwQ4HpBXQrbaS6G0mJM2amJryBZrx4MjfVeMwOjd0KLcb7nhwJNHUgjgyoaQR/eMGf0QgjDCNKqujyp6iWIea152PoG7fctii1z4q0W74a71oYb+5oXys1NYpFe1OJBzxyxH3Oc0+5Y52rbEh/Ip+xoPwKDJv10Yqf5Q0dUEP2tKxlZrKxKXxq2Yeo4R/mw1c4tWGJu3UU3bsN+s4LJ0epPFJCLwsj6ZJmZdjC4+5Br+jpfWYjStle+QvqIATI5zzblG3zcSd11bZRLoPqPdRVMVTUVDXOidttjiYdkmxAu91jle+TeClpAJVVdPdJTiNfNNe7L8nEOaNpIZbrzd1vKsxpLIW0VS5vjCCYt6xG4hVGG5ejgntSrL6nqmN+D04jtdm2yQDeH7bnOv0naDupwW6KsGrnTp+E1IJJMEhDZ2dHCRo85vvFxzWs7HIHAEEEEAgjcQcwQs+THV/quSIizBERAREQEREGq6Y6v4cQaXttFPbKQDJ3MJB5Q6d49ygzHsJmopTFOwscMxxa4cHMPlN/0bFWdWI0l0XgxGExTtvvLHDJ8bvOYeHVuPFa4cnX5fF2rDJMvLJKs3profPhU2xKNpjrmKUDwZB+i4cW8OkZr5oRoRNi0+wy7Im2MspGTBzDznngO05L1dprabctCtCpsWn2I/BibYyykZMHMPOeeA7TkrJYDgMNBA2Cnbssb7XHi558px4lfcBwGGggbBAzZY32uPFzj5TjxKyC8mefb+DG6R4I2upJqd+TZWFt/NO9rh0hwaexVMxfCZKSeSCZuzJG4tcPgRztIsQeIIVxVrOmWr6lxZo5ZpbI0WZLHYPaN9jcWc2/A9NrLMVUWxYRrCxCjaGw1UoaMg1xbI0DmAkDrDqW3YvqArIyTTywzN4bRMT/Ybt/KWDfqbxUH+K36poP20HGo1v4pILGqLfUihafaGXHYurDJayva6V1VUOIdsXM0nBrXc+XjLKYfqMxKU+G2KEc8koPujDlK+hOq9mH0xjkk5VznmQuDNkC7WN2QCSSPBvfpQbyiIgIiICIiAiIgIiICIiAiIgIiICIiAiIgIiICWREBERAREQcZIw4EEXBBBB4g5EKrmnmg8uFVDmuaTA4kwy28FzeDSeDwMiDzXGRVpV1zwNkaWvaHNORa4Ag9YORWmGfWioeE4TLWTMggaXyPNgBw53O5mjeTwCtvhlHyEMUV78mxkd+fZaG39y40OEw09+Rhiivv5ONrL9eyBdetOTk7AiIswREQEREBERAREQY/HsBhr4HQVDNpjva08HNPkuHApgWBQ0MDIIGbLG+1x4ucfKceJWQRXf+AiIoCIiAiIgIi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571836" y="5414856"/>
            <a:ext cx="93626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62279" y="4937803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307975" y="1196752"/>
            <a:ext cx="4048001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machineDefinition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MACHINE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OPEN_SEP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transitionList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)*;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)*;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ID_TRANSITION OPEN_SEP </a:t>
            </a:r>
          </a:p>
          <a:p>
            <a:r>
              <a:rPr lang="es-ES_tradnl" sz="140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MACHINE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‘machine’;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OPEN_SEP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‘{’;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‘{’;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‘,’;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‘S’ ID;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‘T’ (0..9)+;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(a..zA..Z_) (a..zA..Z0..9)*;</a:t>
            </a:r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5724128" y="4941549"/>
            <a:ext cx="208411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achine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STwo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T1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STwo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}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489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Textual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8" name="AutoShape 2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 descr="data:image/jpeg;base64,/9j/4AAQSkZJRgABAQAAAQABAAD/2wCEAAkGBhQPEBQUEhQVFRUVFxQUFRcUFBUXGBYYGxcWFBQXFRgZHSYeFxkjHhgUHy8gIycpLCwsFR4xNTAqNSYsLCkBCQoKDgwOGg8PGCkkHB0pKSk1KSwpKSksLikpKSw1KTApLCkpMikpLCwpLCkpKSkpLCkpKSkpLCkpLCk1KSktLf/AABEIAHoBnAMBIgACEQEDEQH/xAAcAAEAAgIDAQAAAAAAAAAAAAAABwgFBgIDBAH/xABWEAABAwICBQULBQoLBwUAAAABAAIDBBEFIQYHEjFBE1FhcYEIFCIyQlJicpGhsSMkkrLBFUNzk6KzwtHS0zM0RFRjdIKDlKPwGCU1U8Pi8RdkhOHj/8QAGAEBAQEBAQAAAAAAAAAAAAAAAAEDAgT/xAAfEQEBAAIDAQADAQAAAAAAAAAAAQIRAxIxIRNCcUH/2gAMAwEAAhEDEQA/AJxREQEREBERAREQEREBERBr2nmlJwuhfUtYJC10bQ0uLQdp4ZvAO69+xRDUd0JWnxIKZvWJX/phb3r3kthBHnTQj3l32KuSCzOqXSyoxSllmqSy7ZjG3YZsgAMjceJvm5bwo51CxbOE386eZ3s2GfoqRkBERAREQEREBERAREQEREBdMNbG9z2Me1zoyBI0OBLCRtAOAzaSM81HutHWiKBpp6Yh1U4eE7IiAHieBkPBvDeeAML6OaU1FDU98RPJeSeU2yXCUE3cJOLrnO+8HMLXHiuU2LYItf0O01gxSHbiOy9tuUicfCYf0mng4b+g3A2BZ2a+UERFAREQEREBERAUM64tY88FR3nSyGLYa10z2ZPLnDaaxrt7QGlpJGZLujOZlBOvPRB8dT38wF0UoYyW3kSNAY0n0XANAPODzha8Wu30algesuvpJA8VMkov4Uc73SscOI8Ikt62kFWM0V0kjxKkjqIsg8EOaTcseMnsPUePEWPFVLU6dz3K40lU0+KJmkdZjbtfBq15cZraRK6Ii8qtW1i6ZOwmkE7YxKXSNiDXOLRm17r3APm7ulRRUd0HWnxIaZnW2V/6YW390JJbDoBz1LT7Ipv1qv6C0Oq3SSfEaDl6ktLzLI0bDdkBrbAC1zx2luC0fUvDs4LT+kZne2aQfYt4QEREBFrWsGtrKeifNQ7Bki8N7Xs29qMA7eyLjwhk7pDSOZQr/wCuuJedB+J/7kFj0VdaTXxiAkYZORcwOaXhsViW3G0AdrIkXsrCUdW2aNkkZDmPa17XDcWuF2kdhCDuREQERRVrZ1ozYdURQUhj2wwvm227dtojk2jMWNg4noc1BKqKuH/rrifPB+J/7lK2qvHK6vp3VFYYxG47MDWR7BcBfbecz4N8h6pPMg3lFhdMdIfudRTVIZynJBp2C7Z2tp7WeNY28bmUZM7oweVQnsqAfjGEGb1/uthbOmpj+pKVXpSLrF1rtxelZC2ndEWytl2jIHA2a9trBo873KOkFmNSsWzgtOfOdOf86QfYt5UBaGa6mYdQw0xpXyGPbu4StaDtPc/dsm3jW7Fl390YOFCe2oH2RoJmRQhL3Rknk0TB11Dj8IwpG1c6XPxWjNRJG2M8o9gawkizQ3O543J9iDaURcJpmsaXPIa1oLnOcQAAMySTkAOdBzXCWZrAS4hoG8kgAdpUM6ba+CHOiw4CwyNQ9t7/AIJh4ek76PFRLiuNz1btqomklP8ASOLgOoHJo6AAgtRPpvQRmzqymB5uXj/aXKn0zoZDZlZTOPMJ47+zaVR0KC57JA4XBBB3EZg9q5Kn+DaRVNE7app5IjzMcQ0+szxXdoKmTQDXe2oc2DEA2N5s1s7co3HcBIPvZPneL6qCXFG+tDWiKAGmpSHVLh4TsiIAeJ4GQ8G8N54A73jFPLJTyMgkEUrmkRyFu0GO4G3+u3cqsY1g09LUPjqWuEoJLi4k7VyTthx8cHM7XHrutuLGZX6PCbvcXOJc5xJcSSSSTckk7yedd8cK5xRL1xQr1kjtwevlpJWywPLHt3Ee8Ebi08QclO2hOsaLEAI5LRVHm38GTnMZP1TmOneoOjhXojitmN+8LPPGZOtLNooq0T1mviAjq7yM3CUZvb648sdO/rUm0NfHOwPie17TuLTfs6D0FeTLG4+uXoREXIIiICIiAvPiFAyoifFK0PY9pa5p3EHIr0LWtOtNI8Lpy42dM4EQx+c7znczBvJ7N5VktvwVox7De9aqeAHaEUskYPOGuLQT02CsNqfwA0eFx7Ys+cmdwO8BwAjH0GsPWSol1c6FPxauMk13Qsfys7j98cTtcn1uOZ5hfnCseBZb82X6o+ote070r+5VG6pEYl2XRt2C/YvtO2fGsbW37lHTO6MbxoT2VAPxjC86vZ3RL/mlKOedx9kbv1qCFvusnWY3GY4WNgdFyT3PJc8OvduzbICy0JBaXVVHs4NR9Me19J7nfatsUE6Ma8mUVHBT96PeYY2xl3KtAcQN4GybL3v7o0cKE9tQPsjQTOig+Xui5PJomDrncfhGFKGgmkj8SoIqmRjY3SGQbLSSAGyOjGZ9VBsCrlrf1ffc6o74gb82mccgMopDclnQ05lvaOAvY1eLGcIjrIJIJm7Ucjdlw+BB4OBsQeBAQU7U4ah9NdthoJXeEy76cnize+PraTtDoJ81RZpnolLhdW6CTMeNE+1hIwnwXDmPAjgQei+Lw3EZKaaOaJ2zJG4PYeYjn5wdxHEEhBchFhNDtKI8To46iPLaFntvcskHjsPVvHOCDxWbQY7SDHI6GmlqJT4EbS4ji47mtHS4kAdaqXjOLSVlRLPKbvlcXu5hfc0dAFgOgBSNry0275qBRxO+SgN5SNz5t1upgJHrF3MFHmBYJLXVEcEDdp8hsOYDe5zjwaBmSgz2rfQV2LVYabiCOzp3jm4RtPnOsR0AE8Be0FPTtjY1jGhrWgNa0CwaALAAcAAsTojotFhlKyniztm95FjI822nu6+A4AAcFmkGka6JdnBanpMA/wA+M/YqztjJ3AnqF1c5zAd4B60DQNwsgpi+It3gjrBHxXFTP3Rhzof/AJP/AEVDAQdgpnkXDHW59kr4YHDyXewq1+gA/wB1UP8AVqf821Z6yCl5Ft+XWrI6jY7YNGfOknP+YW/Yt+MQO8D2BfWsAFgAB0IPqr1re1kmtldSU7vm0brPc0/w7wc8+MbTuG4kX5lI2ubS80FDycbrTVN42kb2st8q8dNiGjpeDwVbUHZT07pHtYxpc9xDWtaCXOJyAAGZKl/RTUAXtD6+UsvnyMOztDofIbi/Q0HrWU1GaDtih7/lbeSW4guPEj3F45nPzz80DzipaQaTT6msLYLd7bXS+aYn69vcvLiWo7DZR4EckJ4GOV5/JkLgpARBWHT3VfUYT4d+WpybCVosWk7myNz2SeBuQeg5LTFcjEsOjqYXxStDo5GljmniCLHt6eCqRpHgrqKrmp3ZmJ7mX85u9ju1pae1BNOpDT01MZop3XkibtQuJzfELAtPO5mXW0jzSVvWlmh0GJxbEws5t+Tkb47D0c7Txacj12Iq/oxjbqGsgqG/entc7pZukb2tLh2q3bHhwBGYIuDzjgrLrwVv0j0Mnw2TZmbdp8SRviP6jwd6Jz6xmvDFErM1tEydjo5WNexwsWuFwVGekeqh0ZL6M7bd/JOPhD1HHxh0HPpK9GPLv1ZUexwr0xwrvNG5ji17S1wyIcCCOsHcvRHCtNunnZAsjhVfLSv2oXuYeNtx6HNOTu1I4F6GU6lG64PrIBs2pZsnz47lva3eOy622ixOKcXie149E5jrG8dqiIU65shINxcEbiMj2FZXCXxzpMiKL6bSKqj3TOI5n2f9YEr2N04qh/yz1sP2OXH46aSIvjnWFyo1qNOas7ixvqs/aJWv4piU9R/CyveOYmzfoiw9ys46abvpRrLhpgW09ppd2R+TafScPG6m+0KMKHBKrG6wlzi4mxkkcPBjbwAG4cbNG/2lZ7R7QWWtIJ+Ti4vI39DB5R6dw9yljB8GipIhFC3ZaN/O48XOPEldbmHno4YDgUVDAyGFtmN9rifGc48XH/WQWQRFgiONfclsJtzzwj67vsVd2xE7gT1AlXNcwHeAetfQ0Dcgpi+Mt3gjrBHxXFSx3Q5+eUv4F/5xRM7ceooO7vV/mO+if1LiYHDyXewq3ujzfmdP+Bh+o1ZCyCl5y35das/qibbBaTpbIfbLIftW3mIHeB7AuTWgCwFh0IPqIiDWNP8AQmPFqUxmzZWXdDIfIfbcfQdkCOo7wFV3EMPkppXxStLJI3Fr2neCPiOIPEEFXJUca29W33Ri74p2/Oo27h9+YM9g+mM9k9nEWCKtVmnZwqrtIfm01mzDzD5MoHo8edpPMFMmtDT9uG0fyTgaicEQWINgRnN1C4tzkjhdVnc0g2IIIyIORB4gjgVznqXv2dtznbLQxu04nZaPFa2+5oubAZIPjGOkcAAXOcbAC7nOcTkOckk9pKspqr1ejCqfblANVKByh38m3eImno3kjeegBa/qe1Yd7htbVt+VIvBG4ZxNI8dw4SEbh5IPOcpaQEREBERBCndGnwqHqqfjCoZCmTujPHofVqfjCobCC2mgg/3XQ/1Wn/NNWdWD0G/4XQ/1Wn/NMWcQERCgrRrnxzvrFpWg3ZThsDesDakPXtOI/shafhdA6pnihb40sjIx1vcG37L3X3F60z1E0pzMkskn0nl32rngmLOo6iKdga58Tg9oeCW3F7XAIOW/fwQW9oqRsMbI2CzI2tY0czWgNaPYAu5V2dr8xE7m0w/un/vF1u174keNOP7k/a9BY1FW12vLEz5cI6oR9pXU7XZih+/Rjqgj+0ILLquOvajEeLFw++wwvPWNuL4MC8Z1z4r/ADkfiIP2FrmkOk1RiMolqpOUe1oYDssbZoJcBZoA3uPtQYuytpoJV8thlG87zTw36wwNPvCqWFarVk22EUX4Fh9tyg2dERB4MVwKGqFpow48HbnDqcMwtRr9W5bcwPDh5smR7HDI+wLfUXUysNonqMCmh/hI3N6bXH0hkuEcClteWfC4n+NGw9OyL+3eu/yLtGradcxTLfXaNwHyLdTnfrXA6NwDfftcneDRu9lwdSre24XSt37PbJ/9r2U7YGeJyY9XZuncaHS6LzTbmEDzn+CPfmewLYsK0GijIdL8q7mIswdnldvsWygr6ubnaj41thYbl9RFwCIiAiIggTuhj89pvwDvzhUUP3HqKlbuhv49TfgD+ccopfuPUUFxMBHzWD8FF9Rq9y8WCfxaD8FF9Rq9qAiIgIiIC0vWZrDZhMFmWdUyg8kw5ho3GR480cB5Ry4EjL6Z6XRYXSunlzPixsBsZHkeC0cw4k8ACVVrHMblrqh887tqSQ3PMB5LWjg0DIBB5aqqdK90kji573Oe9x3uc43cT0kkrqUyam9Wkc8L6usjD2StdHCx4y2T4L5es5hp4WJG8FR/p7oa/Cat0Trujdd8Lz5bL8fSbuPYdxCCX9T+snv6MUlS75xG3wHHfMwc/PI0b+cZ89pOVNKOsfBIySNxY9jg5jm72kZghWg1dadMxalD8mzx2bOwcHcHt9B1iRzZjgg2tERAREQQj3Rn8JQ+rU/GBQ4FMndGDw6E+jUj3wqGwgtroN/wyh/qtP8AmmLOLXtXku3hNCf/AG8I+iwN+xbCgLqqj4Drb9l3wK7V8IQUvCyui2jr8Rqo6aNzGPk2rF99nwWueb2BO5pXkxWiME8sRyMckkZ/suLfsXt0QxjvKvppzk2OVhd6h8GT8kuQb8O55q/5zT+yX9lcx3O9TxqoPoSKeGuuLjML6ggpvc7T8auL8U/9pdje50l41sf4h37anFEEJN7nN3Gub/hj+9XYO5y5672U3/6qaUQQ03uc28a53+HH7xSro/hAo6WCnDtoQxsj2iLbWyAL24X32WQRAREQERatpTp3FR3jZaSbzb+Cz1yOPojPqVkt8Gx1VWyJpdI4NaOJNv8ARWuV2nTBlC3a9J2Q7BvPuUdVmPSVD9uV5ceHM3oaNwC76RkkniMe/wBVjnfALacevV02afSaaTe8gczfB+GfvXldWE7yT1m68bcKqP8AkTfi3/qXTK18fjsc31muHxCuoMj3wuDqhY3vlfDUK6GRFa5viuLeokfBemDS6oj8vaHM8B3v3+9YF1QuiSdOq6b7Q6xGbpmFvpM8IdoOY962agxOKobtRPa8cbHMdY3jtUJSzrpjr3xODo3OY4bi0kH2hS8cvhpPqKMsA1qlpDKsbQ3cqwZj12jf1t9hUjUVdHOwPie17HbnNNx/56FjljcfXLvREXIgLuhv49T/ANX/AOo9RS/ceoqV+6GHz6mP9Afzjv1qKXDJBcXBP4tB+Cj+o1e1YzRmXboqZ3nQQn2xtKyaAiIgLz4hXx08T5ZXBkcbS57juAGZ/wDC9Cr/AK6NYXfcpo6d3yETvlXA5Syjh0sYfa654AoNU0/01kxaqMrrtiZdsEZ8hl959N2RJ6huAXHQDRF2K1rIcxGPDmcPJjBFwD5zjZo678Fras3qn0M+5tCDI2089pJr725eBH/ZBz9JzkG5U9O2NjWMAa1oDWtAsAALAAcwC13WDoYzFqN0RsJW3fC8+S+24+i7ceu+8BbMiCmdXSPhkfHI0texxY9p3tcDYg9qymiWlMuGVTKiLO2T2XsJGG20w/EHgQCpV16aB7TfuhA3NoDakDi3cyXrGTT0WPklQiguFgWNxV1PHPA7aZILjnB3Oa4cHA3BHOF71WzVLrB+5lRyUzvmsxG3fdE/cJR0bg7osfJzsk11xcIPqIiCHO6LgvHRP5nzM+k1jh9UqEVY7XphhmwkvAzgljl7DeJ35y/Yq4oLM6ma8S4NTjjGZIj/AGXuLfyXNW8KvupLTuOilfTVDgyKchzHuNmsltskOPAOAaL8C0c6sCDdB9REQVu126PGlxN0oHydSBK08NsWbKOu4Dv7xR+rTaydDBitE6NthMz5SBx88DxSeDXC4PYeCq7UU7o3uY9pa5pLXNcLFrgbEEcCCgsFqW06FZSilld8vTtAbffJEMmuHOW5NP8AZPFSWqbYfiElNKyWF5ZIw7TXN3g/aOBByIJBU/aDa6qera2OsLaefdtE2ikPO1x8Q+i7sJQSWi4teCAQbg5gjcepckBERARdVRVsibtSPawc73Bo9pXagIi0rWjp2MLprRkd8TXbEN+wB40hHRcW5yRwBVk3dQeHWLrHFKTTUzvlt0jxnyQPAf0h93WtO0S0PqMRO34kV/Clfc7RvnsDe87893TdebVdoQcUkdUVBcYGO8K5N5pPGLb77Z3cd5vbnInqKEMaGtAa1oAAAAAAyAAG4LbKzD5PV2wWDaDUtKBZnKPHly2cb9A8VvYFnwLbl9RY22+oL4RdfUUGLrtGaebxomg+c3wT7W2v2rVsW1dOFzTybXoSZHscMj2gda31F1MrDaDsQp5IHbErHMdzOG/pB3EdIXhfUKdq/Do6hhZKxr2ng4e8HeD0hRvpRqzkiBkpCZG7zGfHHqny+rf1rbHkl9dbaU+deaSZdMspBIORGRByIPEEcCvPJMttK5yyr14FpbPh8m3C/IkbbHZsf6w5+kZhYeSZeSWVXW0WP0P05gxNngHYlaLvicRtDpb5zekdtlsaqTTYpJTyNlieWSMN2uabEH7R0birB6s9PvutA7bYWzRbIkIaeTde9nNO4E2N2nMdIXm5OPr9njloPdF01pqN/OyZnsdGf0lD6sB3QOF8pQRTAfwMwB6GyNLT+UI/aq/rEWo1X1/L4RRu82IRHrjJiP1VtKgvUbp3HT7dFUPDGvftwOcbN2yAHxkndewI6dobyLzogIiII61x6e/c+m5CF1qicEAg5xR7nP6HHNre0+Sq5qdtKtSlRiFZLUPrWAyO8FvIOOwwZMYDynAW6zc8Vif9nOX+ex/4d37xBruprRDv+vEkgvDTbMjr7nPv8kz2guPqW4qya1nV9oWMIpOR2xI9z3SPeG7O0TYNyubANDRv5+dbMgIiIOE8LXtc1wDmuBa4EXBBFiCOIIVWNYmhxwqtfEL8k/5SBx4sJ8UnzmnwT1A8VapanrF0DbjFOyPbEckb9tkhbtWBFntsCMjlx3tCCrSnbUhp9y8feM7vlI23gcT48Y3x9LmcPR9VYn/Zzl/nsf8Ah3fvF6cO1CVFNNHNFXsbJG4PYe93ZEG4++ZjgRxBKCaEXxt7C+/jZfUHlxXDmVMEkMguyVjo3dTgQbdOaqVpHgEuH1MlPMLOYcjwe3yXt9Fwz9o3gq361/S7QemxWMNqGeE2+xIzKRl99jxHokEIKnLPYNp3XUTQ2CqlY0bmEh7B1NeCB2BbtjHc/VUZJppopm8A/aif8HNPtCwEmpvFW/ya/qzQfa9Bxm1xYq8W76t0tihB9uwt61E4rUVlRVyVE8suxHE0cpI5wG055OyCbDxBuWo0Oo7E5DZ0cUQ55Jmn3R7RUu6s9XhwaOUPlEr5iwu2WFrW7IcABcku8Y55dSDdVGutHVQMRvUUuy2qA8JpsGzgDIE7myAZBxyO48CJKRBTWtopIJHRysdG9ps5rwQ4HpBXQrbaS6G0mJM2amJryBZrx4MjfVeMwOjd0KLcb7nhwJNHUgjgyoaQR/eMGf0QgjDCNKqujyp6iWIea152PoG7fctii1z4q0W74a71oYb+5oXys1NYpFe1OJBzxyxH3Oc0+5Y52rbEh/Ip+xoPwKDJv10Yqf5Q0dUEP2tKxlZrKxKXxq2Yeo4R/mw1c4tWGJu3UU3bsN+s4LJ0epPFJCLwsj6ZJmZdjC4+5Br+jpfWYjStle+QvqIATI5zzblG3zcSd11bZRLoPqPdRVMVTUVDXOidttjiYdkmxAu91jle+TeClpAJVVdPdJTiNfNNe7L8nEOaNpIZbrzd1vKsxpLIW0VS5vjCCYt6xG4hVGG5ejgntSrL6nqmN+D04jtdm2yQDeH7bnOv0naDupwW6KsGrnTp+E1IJJMEhDZ2dHCRo85vvFxzWs7HIHAEEEEAgjcQcwQs+THV/quSIizBERAREQEREGq6Y6v4cQaXttFPbKQDJ3MJB5Q6d49ygzHsJmopTFOwscMxxa4cHMPlN/0bFWdWI0l0XgxGExTtvvLHDJ8bvOYeHVuPFa4cnX5fF2rDJMvLJKs3profPhU2xKNpjrmKUDwZB+i4cW8OkZr5oRoRNi0+wy7Im2MspGTBzDznngO05L1dprabctCtCpsWn2I/BibYyykZMHMPOeeA7TkrJYDgMNBA2Cnbssb7XHi558px4lfcBwGGggbBAzZY32uPFzj5TjxKyC8mefb+DG6R4I2upJqd+TZWFt/NO9rh0hwaexVMxfCZKSeSCZuzJG4tcPgRztIsQeIIVxVrOmWr6lxZo5ZpbI0WZLHYPaN9jcWc2/A9NrLMVUWxYRrCxCjaGw1UoaMg1xbI0DmAkDrDqW3YvqArIyTTywzN4bRMT/Ybt/KWDfqbxUH+K36poP20HGo1v4pILGqLfUihafaGXHYurDJayva6V1VUOIdsXM0nBrXc+XjLKYfqMxKU+G2KEc8koPujDlK+hOq9mH0xjkk5VznmQuDNkC7WN2QCSSPBvfpQbyiIgIiICIiAiIgIiICIiAiIgIiICIiAiIgIiICWREBERAREQcZIw4EEXBBBB4g5EKrmnmg8uFVDmuaTA4kwy28FzeDSeDwMiDzXGRVpV1zwNkaWvaHNORa4Ag9YORWmGfWioeE4TLWTMggaXyPNgBw53O5mjeTwCtvhlHyEMUV78mxkd+fZaG39y40OEw09+Rhiivv5ONrL9eyBdetOTk7AiIswREQEREBERAREQY/HsBhr4HQVDNpjva08HNPkuHApgWBQ0MDIIGbLG+1x4ucfKceJWQRXf+AiIoCIiAiIgIi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148" descr="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70" y="1057176"/>
            <a:ext cx="3683695" cy="317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4788024" y="1052736"/>
            <a:ext cx="0" cy="3329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68973" y="4382045"/>
            <a:ext cx="4267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1836" y="5414856"/>
            <a:ext cx="93626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2279" y="4937803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307975" y="1196752"/>
            <a:ext cx="4048001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machineDefinition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MACHINE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OPEN_SEP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transitionList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)*;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transitionList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)*;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ID_TRANSITION OPEN_SEP </a:t>
            </a:r>
          </a:p>
          <a:p>
            <a:r>
              <a:rPr lang="es-ES_tradnl" sz="140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 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MACHINE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‘machine’;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OPEN_SEP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‘{’;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CLOSE_SEP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‘{’;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COMMA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‘,’;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ID_STATE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‘S’ ID;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ID_TRANSITION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‘T’ (0..9)+;</a:t>
            </a:r>
          </a:p>
          <a:p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: (a..zA..Z_) (a..zA..Z0..9)*;</a:t>
            </a: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5724128" y="4941549"/>
            <a:ext cx="208411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achine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STwo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3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T1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SOne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STwo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}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260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You have already work with one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1032807"/>
            <a:ext cx="3653244" cy="240065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Courses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class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studentid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number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key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firstName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lastName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endParaRPr lang="en-US" sz="1200">
              <a:latin typeface="Consolas"/>
            </a:endParaRP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class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Course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key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description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optional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ects: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number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r>
              <a:rPr lang="en-US" sz="120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1200" b="1" i="0" u="none" strike="noStrike" cap="none" normalizeH="0" baseline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29" y="1366360"/>
            <a:ext cx="20097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03853" y="3534013"/>
            <a:ext cx="3653244" cy="332398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7F0055"/>
                </a:solidFill>
                <a:latin typeface="Consolas"/>
              </a:rPr>
              <a:t>package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Courses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class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studentid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number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key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firstName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lastName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endParaRPr lang="en-US" sz="1200">
              <a:latin typeface="Consolas"/>
            </a:endParaRP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class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Course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name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key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description 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string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optional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attribute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ects: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number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endParaRPr lang="en-US" sz="1200">
              <a:latin typeface="Consolas"/>
            </a:endParaRP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association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Enrolment {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end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student : Student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[1..*]</a:t>
            </a:r>
          </a:p>
          <a:p>
            <a:r>
              <a:rPr lang="en-US" sz="1200" b="1" smtClean="0">
                <a:solidFill>
                  <a:srgbClr val="7F0055"/>
                </a:solidFill>
                <a:latin typeface="Consolas"/>
              </a:rPr>
              <a:t>    end</a:t>
            </a:r>
            <a:r>
              <a:rPr lang="en-US" sz="1200" b="1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Consolas"/>
              </a:rPr>
              <a:t>course : Course </a:t>
            </a:r>
            <a:r>
              <a:rPr lang="en-US" sz="1200" b="1">
                <a:solidFill>
                  <a:srgbClr val="7F0055"/>
                </a:solidFill>
                <a:latin typeface="Consolas"/>
              </a:rPr>
              <a:t>[0..*]</a:t>
            </a:r>
          </a:p>
          <a:p>
            <a:r>
              <a:rPr lang="en-US" sz="120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200">
              <a:solidFill>
                <a:srgbClr val="000000"/>
              </a:solidFill>
              <a:latin typeface="Consolas"/>
            </a:endParaRPr>
          </a:p>
          <a:p>
            <a:r>
              <a:rPr lang="en-US" sz="1200">
                <a:solidFill>
                  <a:srgbClr val="000000"/>
                </a:solidFill>
                <a:latin typeface="Consolas"/>
              </a:rPr>
              <a:t>}</a:t>
            </a:r>
            <a:endParaRPr kumimoji="0" lang="en-US" sz="1200" b="1" i="0" u="none" strike="noStrike" cap="none" normalizeH="0" baseline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29" y="4100014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246256" y="5414856"/>
            <a:ext cx="93626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93296" y="493780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/>
              <a:t>s</a:t>
            </a:r>
            <a:r>
              <a:rPr lang="es-ES_tradnl" sz="1400" smtClean="0"/>
              <a:t>intax of</a:t>
            </a:r>
            <a:endParaRPr lang="en-US" sz="14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49509" y="2465893"/>
            <a:ext cx="93626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6549" y="198884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/>
              <a:t>s</a:t>
            </a:r>
            <a:r>
              <a:rPr lang="es-ES_tradnl" sz="1400" smtClean="0"/>
              <a:t>intax of</a:t>
            </a:r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7470228" y="3248213"/>
            <a:ext cx="1566267" cy="5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Ecore MM</a:t>
            </a: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62142" y="2339497"/>
            <a:ext cx="610258" cy="65745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1114" y="2360447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562142" y="4005064"/>
            <a:ext cx="610258" cy="65745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7271" y="4354742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975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Textual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28592"/>
          </a:xfrm>
        </p:spPr>
        <p:txBody>
          <a:bodyPr>
            <a:normAutofit/>
          </a:bodyPr>
          <a:lstStyle/>
          <a:p>
            <a:r>
              <a:rPr lang="es-ES_tradnl" smtClean="0"/>
              <a:t>Grammar-oriented (Xtext)</a:t>
            </a:r>
          </a:p>
          <a:p>
            <a:endParaRPr lang="es-ES_tradnl" smtClean="0"/>
          </a:p>
          <a:p>
            <a:endParaRPr lang="es-ES_tradnl"/>
          </a:p>
          <a:p>
            <a:endParaRPr lang="es-ES_tradnl" smtClean="0"/>
          </a:p>
        </p:txBody>
      </p:sp>
      <p:sp>
        <p:nvSpPr>
          <p:cNvPr id="4" name="Oval 3"/>
          <p:cNvSpPr/>
          <p:nvPr/>
        </p:nvSpPr>
        <p:spPr>
          <a:xfrm>
            <a:off x="3707740" y="4698764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1553548" y="2132856"/>
            <a:ext cx="10396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Grammar</a:t>
            </a:r>
            <a:endParaRPr lang="en-US" sz="1400"/>
          </a:p>
        </p:txBody>
      </p:sp>
      <p:sp>
        <p:nvSpPr>
          <p:cNvPr id="11" name="Folded Corner 10"/>
          <p:cNvSpPr/>
          <p:nvPr/>
        </p:nvSpPr>
        <p:spPr>
          <a:xfrm>
            <a:off x="1553548" y="4446736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Graph B</a:t>
            </a:r>
            <a:endParaRPr lang="en-US" sz="1400"/>
          </a:p>
        </p:txBody>
      </p:sp>
      <p:pic>
        <p:nvPicPr>
          <p:cNvPr id="14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36" y="4798578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593236" y="4774710"/>
            <a:ext cx="898644" cy="22422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2593236" y="5074473"/>
            <a:ext cx="898644" cy="2242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52120" y="4762690"/>
            <a:ext cx="898644" cy="22422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5652120" y="5058688"/>
            <a:ext cx="898644" cy="2242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85596" y="3426594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3992" y="3704753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27" name="Down Arrow 26"/>
          <p:cNvSpPr/>
          <p:nvPr/>
        </p:nvSpPr>
        <p:spPr>
          <a:xfrm>
            <a:off x="4366396" y="3871243"/>
            <a:ext cx="277612" cy="663777"/>
          </a:xfrm>
          <a:prstGeom prst="downArrow">
            <a:avLst>
              <a:gd name="adj1" fmla="val 44484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2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 descr="data:image/jpeg;base64,/9j/4AAQSkZJRgABAQAAAQABAAD/2wCEAAkGBhQPEBQUEhQVFRUVFxQUFRcUFBUXGBYYGxcWFBQXFRgZHSYeFxkjHhgUHy8gIycpLCwsFR4xNTAqNSYsLCkBCQoKDgwOGg8PGCkkHB0pKSk1KSwpKSksLikpKSw1KTApLCkpMikpLCwpLCkpKSkpLCkpKSkpLCkpLCk1KSktLf/AABEIAHoBnAMBIgACEQEDEQH/xAAcAAEAAgIDAQAAAAAAAAAAAAAABwgFBgIDBAH/xABWEAABAwICBQULBQoLBwUAAAABAAIDBBEFIQYHEjFBE1FhcYEIFCIyQlJicpGhsSMkkrLBFUNzk6KzwtHS0zM0RFRjdIKDlKPwGCU1U8Pi8RdkhOHj/8QAGAEBAQEBAQAAAAAAAAAAAAAAAAEDAgT/xAAfEQEBAAIDAQADAQAAAAAAAAAAAQIRAxIxIRNCcUH/2gAMAwEAAhEDEQA/AJxREQEREBERAREQEREBERBr2nmlJwuhfUtYJC10bQ0uLQdp4ZvAO69+xRDUd0JWnxIKZvWJX/phb3r3kthBHnTQj3l32KuSCzOqXSyoxSllmqSy7ZjG3YZsgAMjceJvm5bwo51CxbOE386eZ3s2GfoqRkBERAREQEREBERAREQEREBdMNbG9z2Me1zoyBI0OBLCRtAOAzaSM81HutHWiKBpp6Yh1U4eE7IiAHieBkPBvDeeAML6OaU1FDU98RPJeSeU2yXCUE3cJOLrnO+8HMLXHiuU2LYItf0O01gxSHbiOy9tuUicfCYf0mng4b+g3A2BZ2a+UERFAREQEREBERAUM64tY88FR3nSyGLYa10z2ZPLnDaaxrt7QGlpJGZLujOZlBOvPRB8dT38wF0UoYyW3kSNAY0n0XANAPODzha8Wu30algesuvpJA8VMkov4Uc73SscOI8Ikt62kFWM0V0kjxKkjqIsg8EOaTcseMnsPUePEWPFVLU6dz3K40lU0+KJmkdZjbtfBq15cZraRK6Ii8qtW1i6ZOwmkE7YxKXSNiDXOLRm17r3APm7ulRRUd0HWnxIaZnW2V/6YW390JJbDoBz1LT7Ipv1qv6C0Oq3SSfEaDl6ktLzLI0bDdkBrbAC1zx2luC0fUvDs4LT+kZne2aQfYt4QEREBFrWsGtrKeifNQ7Bki8N7Xs29qMA7eyLjwhk7pDSOZQr/wCuuJedB+J/7kFj0VdaTXxiAkYZORcwOaXhsViW3G0AdrIkXsrCUdW2aNkkZDmPa17XDcWuF2kdhCDuREQERRVrZ1ozYdURQUhj2wwvm227dtojk2jMWNg4noc1BKqKuH/rrifPB+J/7lK2qvHK6vp3VFYYxG47MDWR7BcBfbecz4N8h6pPMg3lFhdMdIfudRTVIZynJBp2C7Z2tp7WeNY28bmUZM7oweVQnsqAfjGEGb1/uthbOmpj+pKVXpSLrF1rtxelZC2ndEWytl2jIHA2a9trBo873KOkFmNSsWzgtOfOdOf86QfYt5UBaGa6mYdQw0xpXyGPbu4StaDtPc/dsm3jW7Fl390YOFCe2oH2RoJmRQhL3Rknk0TB11Dj8IwpG1c6XPxWjNRJG2M8o9gawkizQ3O543J9iDaURcJpmsaXPIa1oLnOcQAAMySTkAOdBzXCWZrAS4hoG8kgAdpUM6ba+CHOiw4CwyNQ9t7/AIJh4ek76PFRLiuNz1btqomklP8ASOLgOoHJo6AAgtRPpvQRmzqymB5uXj/aXKn0zoZDZlZTOPMJ47+zaVR0KC57JA4XBBB3EZg9q5Kn+DaRVNE7app5IjzMcQ0+szxXdoKmTQDXe2oc2DEA2N5s1s7co3HcBIPvZPneL6qCXFG+tDWiKAGmpSHVLh4TsiIAeJ4GQ8G8N54A73jFPLJTyMgkEUrmkRyFu0GO4G3+u3cqsY1g09LUPjqWuEoJLi4k7VyTthx8cHM7XHrutuLGZX6PCbvcXOJc5xJcSSSSTckk7yedd8cK5xRL1xQr1kjtwevlpJWywPLHt3Ee8Ebi08QclO2hOsaLEAI5LRVHm38GTnMZP1TmOneoOjhXojitmN+8LPPGZOtLNooq0T1mviAjq7yM3CUZvb648sdO/rUm0NfHOwPie17TuLTfs6D0FeTLG4+uXoREXIIiICIiAvPiFAyoifFK0PY9pa5p3EHIr0LWtOtNI8Lpy42dM4EQx+c7znczBvJ7N5VktvwVox7De9aqeAHaEUskYPOGuLQT02CsNqfwA0eFx7Ys+cmdwO8BwAjH0GsPWSol1c6FPxauMk13Qsfys7j98cTtcn1uOZ5hfnCseBZb82X6o+ote070r+5VG6pEYl2XRt2C/YvtO2fGsbW37lHTO6MbxoT2VAPxjC86vZ3RL/mlKOedx9kbv1qCFvusnWY3GY4WNgdFyT3PJc8OvduzbICy0JBaXVVHs4NR9Me19J7nfatsUE6Ma8mUVHBT96PeYY2xl3KtAcQN4GybL3v7o0cKE9tQPsjQTOig+Xui5PJomDrncfhGFKGgmkj8SoIqmRjY3SGQbLSSAGyOjGZ9VBsCrlrf1ffc6o74gb82mccgMopDclnQ05lvaOAvY1eLGcIjrIJIJm7Ucjdlw+BB4OBsQeBAQU7U4ah9NdthoJXeEy76cnize+PraTtDoJ81RZpnolLhdW6CTMeNE+1hIwnwXDmPAjgQei+Lw3EZKaaOaJ2zJG4PYeYjn5wdxHEEhBchFhNDtKI8To46iPLaFntvcskHjsPVvHOCDxWbQY7SDHI6GmlqJT4EbS4ji47mtHS4kAdaqXjOLSVlRLPKbvlcXu5hfc0dAFgOgBSNry0275qBRxO+SgN5SNz5t1upgJHrF3MFHmBYJLXVEcEDdp8hsOYDe5zjwaBmSgz2rfQV2LVYabiCOzp3jm4RtPnOsR0AE8Be0FPTtjY1jGhrWgNa0CwaALAAcAAsTojotFhlKyniztm95FjI822nu6+A4AAcFmkGka6JdnBanpMA/wA+M/YqztjJ3AnqF1c5zAd4B60DQNwsgpi+It3gjrBHxXFTP3Rhzof/AJP/AEVDAQdgpnkXDHW59kr4YHDyXewq1+gA/wB1UP8AVqf821Z6yCl5Ft+XWrI6jY7YNGfOknP+YW/Yt+MQO8D2BfWsAFgAB0IPqr1re1kmtldSU7vm0brPc0/w7wc8+MbTuG4kX5lI2ubS80FDycbrTVN42kb2st8q8dNiGjpeDwVbUHZT07pHtYxpc9xDWtaCXOJyAAGZKl/RTUAXtD6+UsvnyMOztDofIbi/Q0HrWU1GaDtih7/lbeSW4guPEj3F45nPzz80DzipaQaTT6msLYLd7bXS+aYn69vcvLiWo7DZR4EckJ4GOV5/JkLgpARBWHT3VfUYT4d+WpybCVosWk7myNz2SeBuQeg5LTFcjEsOjqYXxStDo5GljmniCLHt6eCqRpHgrqKrmp3ZmJ7mX85u9ju1pae1BNOpDT01MZop3XkibtQuJzfELAtPO5mXW0jzSVvWlmh0GJxbEws5t+Tkb47D0c7Txacj12Iq/oxjbqGsgqG/entc7pZukb2tLh2q3bHhwBGYIuDzjgrLrwVv0j0Mnw2TZmbdp8SRviP6jwd6Jz6xmvDFErM1tEydjo5WNexwsWuFwVGekeqh0ZL6M7bd/JOPhD1HHxh0HPpK9GPLv1ZUexwr0xwrvNG5ji17S1wyIcCCOsHcvRHCtNunnZAsjhVfLSv2oXuYeNtx6HNOTu1I4F6GU6lG64PrIBs2pZsnz47lva3eOy622ixOKcXie149E5jrG8dqiIU65shINxcEbiMj2FZXCXxzpMiKL6bSKqj3TOI5n2f9YEr2N04qh/yz1sP2OXH46aSIvjnWFyo1qNOas7ixvqs/aJWv4piU9R/CyveOYmzfoiw9ys46abvpRrLhpgW09ppd2R+TafScPG6m+0KMKHBKrG6wlzi4mxkkcPBjbwAG4cbNG/2lZ7R7QWWtIJ+Ti4vI39DB5R6dw9yljB8GipIhFC3ZaN/O48XOPEldbmHno4YDgUVDAyGFtmN9rifGc48XH/WQWQRFgiONfclsJtzzwj67vsVd2xE7gT1AlXNcwHeAetfQ0Dcgpi+Mt3gjrBHxXFSx3Q5+eUv4F/5xRM7ceooO7vV/mO+if1LiYHDyXewq3ujzfmdP+Bh+o1ZCyCl5y35das/qibbBaTpbIfbLIftW3mIHeB7AuTWgCwFh0IPqIiDWNP8AQmPFqUxmzZWXdDIfIfbcfQdkCOo7wFV3EMPkppXxStLJI3Fr2neCPiOIPEEFXJUca29W33Ri74p2/Oo27h9+YM9g+mM9k9nEWCKtVmnZwqrtIfm01mzDzD5MoHo8edpPMFMmtDT9uG0fyTgaicEQWINgRnN1C4tzkjhdVnc0g2IIIyIORB4gjgVznqXv2dtznbLQxu04nZaPFa2+5oubAZIPjGOkcAAXOcbAC7nOcTkOckk9pKspqr1ejCqfblANVKByh38m3eImno3kjeegBa/qe1Yd7htbVt+VIvBG4ZxNI8dw4SEbh5IPOcpaQEREBERBCndGnwqHqqfjCoZCmTujPHofVqfjCobCC2mgg/3XQ/1Wn/NNWdWD0G/4XQ/1Wn/NMWcQERCgrRrnxzvrFpWg3ZThsDesDakPXtOI/shafhdA6pnihb40sjIx1vcG37L3X3F60z1E0pzMkskn0nl32rngmLOo6iKdga58Tg9oeCW3F7XAIOW/fwQW9oqRsMbI2CzI2tY0czWgNaPYAu5V2dr8xE7m0w/un/vF1u174keNOP7k/a9BY1FW12vLEz5cI6oR9pXU7XZih+/Rjqgj+0ILLquOvajEeLFw++wwvPWNuL4MC8Z1z4r/ADkfiIP2FrmkOk1RiMolqpOUe1oYDssbZoJcBZoA3uPtQYuytpoJV8thlG87zTw36wwNPvCqWFarVk22EUX4Fh9tyg2dERB4MVwKGqFpow48HbnDqcMwtRr9W5bcwPDh5smR7HDI+wLfUXUysNonqMCmh/hI3N6bXH0hkuEcClteWfC4n+NGw9OyL+3eu/yLtGradcxTLfXaNwHyLdTnfrXA6NwDfftcneDRu9lwdSre24XSt37PbJ/9r2U7YGeJyY9XZuncaHS6LzTbmEDzn+CPfmewLYsK0GijIdL8q7mIswdnldvsWygr6ubnaj41thYbl9RFwCIiAiIggTuhj89pvwDvzhUUP3HqKlbuhv49TfgD+ccopfuPUUFxMBHzWD8FF9Rq9y8WCfxaD8FF9Rq9qAiIgIiIC0vWZrDZhMFmWdUyg8kw5ho3GR480cB5Ry4EjL6Z6XRYXSunlzPixsBsZHkeC0cw4k8ACVVrHMblrqh887tqSQ3PMB5LWjg0DIBB5aqqdK90kji573Oe9x3uc43cT0kkrqUyam9Wkc8L6usjD2StdHCx4y2T4L5es5hp4WJG8FR/p7oa/Cat0Trujdd8Lz5bL8fSbuPYdxCCX9T+snv6MUlS75xG3wHHfMwc/PI0b+cZ89pOVNKOsfBIySNxY9jg5jm72kZghWg1dadMxalD8mzx2bOwcHcHt9B1iRzZjgg2tERAREQQj3Rn8JQ+rU/GBQ4FMndGDw6E+jUj3wqGwgtroN/wyh/qtP8AmmLOLXtXku3hNCf/AG8I+iwN+xbCgLqqj4Drb9l3wK7V8IQUvCyui2jr8Rqo6aNzGPk2rF99nwWueb2BO5pXkxWiME8sRyMckkZ/suLfsXt0QxjvKvppzk2OVhd6h8GT8kuQb8O55q/5zT+yX9lcx3O9TxqoPoSKeGuuLjML6ggpvc7T8auL8U/9pdje50l41sf4h37anFEEJN7nN3Gub/hj+9XYO5y5672U3/6qaUQQ03uc28a53+HH7xSro/hAo6WCnDtoQxsj2iLbWyAL24X32WQRAREQERatpTp3FR3jZaSbzb+Cz1yOPojPqVkt8Gx1VWyJpdI4NaOJNv8ARWuV2nTBlC3a9J2Q7BvPuUdVmPSVD9uV5ceHM3oaNwC76RkkniMe/wBVjnfALacevV02afSaaTe8gczfB+GfvXldWE7yT1m68bcKqP8AkTfi3/qXTK18fjsc31muHxCuoMj3wuDqhY3vlfDUK6GRFa5viuLeokfBemDS6oj8vaHM8B3v3+9YF1QuiSdOq6b7Q6xGbpmFvpM8IdoOY962agxOKobtRPa8cbHMdY3jtUJSzrpjr3xODo3OY4bi0kH2hS8cvhpPqKMsA1qlpDKsbQ3cqwZj12jf1t9hUjUVdHOwPie17HbnNNx/56FjljcfXLvREXIgLuhv49T/ANX/AOo9RS/ceoqV+6GHz6mP9Afzjv1qKXDJBcXBP4tB+Cj+o1e1YzRmXboqZ3nQQn2xtKyaAiIgLz4hXx08T5ZXBkcbS57juAGZ/wDC9Cr/AK6NYXfcpo6d3yETvlXA5Syjh0sYfa654AoNU0/01kxaqMrrtiZdsEZ8hl959N2RJ6huAXHQDRF2K1rIcxGPDmcPJjBFwD5zjZo678Fras3qn0M+5tCDI2089pJr725eBH/ZBz9JzkG5U9O2NjWMAa1oDWtAsAALAAcwC13WDoYzFqN0RsJW3fC8+S+24+i7ceu+8BbMiCmdXSPhkfHI0texxY9p3tcDYg9qymiWlMuGVTKiLO2T2XsJGG20w/EHgQCpV16aB7TfuhA3NoDakDi3cyXrGTT0WPklQiguFgWNxV1PHPA7aZILjnB3Oa4cHA3BHOF71WzVLrB+5lRyUzvmsxG3fdE/cJR0bg7osfJzsk11xcIPqIiCHO6LgvHRP5nzM+k1jh9UqEVY7XphhmwkvAzgljl7DeJ35y/Yq4oLM6ma8S4NTjjGZIj/AGXuLfyXNW8KvupLTuOilfTVDgyKchzHuNmsltskOPAOAaL8C0c6sCDdB9REQVu126PGlxN0oHydSBK08NsWbKOu4Dv7xR+rTaydDBitE6NthMz5SBx88DxSeDXC4PYeCq7UU7o3uY9pa5pLXNcLFrgbEEcCCgsFqW06FZSilld8vTtAbffJEMmuHOW5NP8AZPFSWqbYfiElNKyWF5ZIw7TXN3g/aOBByIJBU/aDa6qera2OsLaefdtE2ikPO1x8Q+i7sJQSWi4teCAQbg5gjcepckBERARdVRVsibtSPawc73Bo9pXagIi0rWjp2MLprRkd8TXbEN+wB40hHRcW5yRwBVk3dQeHWLrHFKTTUzvlt0jxnyQPAf0h93WtO0S0PqMRO34kV/Clfc7RvnsDe87893TdebVdoQcUkdUVBcYGO8K5N5pPGLb77Z3cd5vbnInqKEMaGtAa1oAAAAAAyAAG4LbKzD5PV2wWDaDUtKBZnKPHly2cb9A8VvYFnwLbl9RY22+oL4RdfUUGLrtGaebxomg+c3wT7W2v2rVsW1dOFzTybXoSZHscMj2gda31F1MrDaDsQp5IHbErHMdzOG/pB3EdIXhfUKdq/Do6hhZKxr2ng4e8HeD0hRvpRqzkiBkpCZG7zGfHHqny+rf1rbHkl9dbaU+deaSZdMspBIORGRByIPEEcCvPJMttK5yyr14FpbPh8m3C/IkbbHZsf6w5+kZhYeSZeSWVXW0WP0P05gxNngHYlaLvicRtDpb5zekdtlsaqTTYpJTyNlieWSMN2uabEH7R0birB6s9PvutA7bYWzRbIkIaeTde9nNO4E2N2nMdIXm5OPr9njloPdF01pqN/OyZnsdGf0lD6sB3QOF8pQRTAfwMwB6GyNLT+UI/aq/rEWo1X1/L4RRu82IRHrjJiP1VtKgvUbp3HT7dFUPDGvftwOcbN2yAHxkndewI6dobyLzogIiII61x6e/c+m5CF1qicEAg5xR7nP6HHNre0+Sq5qdtKtSlRiFZLUPrWAyO8FvIOOwwZMYDynAW6zc8Vif9nOX+ex/4d37xBruprRDv+vEkgvDTbMjr7nPv8kz2guPqW4qya1nV9oWMIpOR2xI9z3SPeG7O0TYNyubANDRv5+dbMgIiIOE8LXtc1wDmuBa4EXBBFiCOIIVWNYmhxwqtfEL8k/5SBx4sJ8UnzmnwT1A8VapanrF0DbjFOyPbEckb9tkhbtWBFntsCMjlx3tCCrSnbUhp9y8feM7vlI23gcT48Y3x9LmcPR9VYn/Zzl/nsf8Ah3fvF6cO1CVFNNHNFXsbJG4PYe93ZEG4++ZjgRxBKCaEXxt7C+/jZfUHlxXDmVMEkMguyVjo3dTgQbdOaqVpHgEuH1MlPMLOYcjwe3yXt9Fwz9o3gq361/S7QemxWMNqGeE2+xIzKRl99jxHokEIKnLPYNp3XUTQ2CqlY0bmEh7B1NeCB2BbtjHc/VUZJppopm8A/aif8HNPtCwEmpvFW/ya/qzQfa9Bxm1xYq8W76t0tihB9uwt61E4rUVlRVyVE8suxHE0cpI5wG055OyCbDxBuWo0Oo7E5DZ0cUQ55Jmn3R7RUu6s9XhwaOUPlEr5iwu2WFrW7IcABcku8Y55dSDdVGutHVQMRvUUuy2qA8JpsGzgDIE7myAZBxyO48CJKRBTWtopIJHRysdG9ps5rwQ4HpBXQrbaS6G0mJM2amJryBZrx4MjfVeMwOjd0KLcb7nhwJNHUgjgyoaQR/eMGf0QgjDCNKqujyp6iWIea152PoG7fctii1z4q0W74a71oYb+5oXys1NYpFe1OJBzxyxH3Oc0+5Y52rbEh/Ip+xoPwKDJv10Yqf5Q0dUEP2tKxlZrKxKXxq2Yeo4R/mw1c4tWGJu3UU3bsN+s4LJ0epPFJCLwsj6ZJmZdjC4+5Br+jpfWYjStle+QvqIATI5zzblG3zcSd11bZRLoPqPdRVMVTUVDXOidttjiYdkmxAu91jle+TeClpAJVVdPdJTiNfNNe7L8nEOaNpIZbrzd1vKsxpLIW0VS5vjCCYt6xG4hVGG5ejgntSrL6nqmN+D04jtdm2yQDeH7bnOv0naDupwW6KsGrnTp+E1IJJMEhDZ2dHCRo85vvFxzWs7HIHAEEEEAgjcQcwQs+THV/quSIizBERAREQEREGq6Y6v4cQaXttFPbKQDJ3MJB5Q6d49ygzHsJmopTFOwscMxxa4cHMPlN/0bFWdWI0l0XgxGExTtvvLHDJ8bvOYeHVuPFa4cnX5fF2rDJMvLJKs3profPhU2xKNpjrmKUDwZB+i4cW8OkZr5oRoRNi0+wy7Im2MspGTBzDznngO05L1dprabctCtCpsWn2I/BibYyykZMHMPOeeA7TkrJYDgMNBA2Cnbssb7XHi558px4lfcBwGGggbBAzZY32uPFzj5TjxKyC8mefb+DG6R4I2upJqd+TZWFt/NO9rh0hwaexVMxfCZKSeSCZuzJG4tcPgRztIsQeIIVxVrOmWr6lxZo5ZpbI0WZLHYPaN9jcWc2/A9NrLMVUWxYRrCxCjaGw1UoaMg1xbI0DmAkDrDqW3YvqArIyTTywzN4bRMT/Ybt/KWDfqbxUH+K36poP20HGo1v4pILGqLfUihafaGXHYurDJayva6V1VUOIdsXM0nBrXc+XjLKYfqMxKU+G2KEc8koPujDlK+hOq9mH0xjkk5VznmQuDNkC7WN2QCSSPBvfpQbyiIgIiICIiAiIgIiICIiAiIgIiICIiAiIgIiICWREBERAREQcZIw4EEXBBBB4g5EKrmnmg8uFVDmuaTA4kwy28FzeDSeDwMiDzXGRVpV1zwNkaWvaHNORa4Ag9YORWmGfWioeE4TLWTMggaXyPNgBw53O5mjeTwCtvhlHyEMUV78mxkd+fZaG39y40OEw09+Rhiivv5ONrL9eyBdetOTk7AiIswREQEREBERAREQY/HsBhr4HQVDNpjva08HNPkuHApgWBQ0MDIIGbLG+1x4ucfKceJWQRXf+AiIoCIiAiIgIi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58" y="3132473"/>
            <a:ext cx="2079955" cy="6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" name="Bent Arrow 5119"/>
          <p:cNvSpPr/>
          <p:nvPr/>
        </p:nvSpPr>
        <p:spPr>
          <a:xfrm rot="5400000">
            <a:off x="3495589" y="1876364"/>
            <a:ext cx="496638" cy="180020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32240" y="4770772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A</a:t>
            </a:r>
            <a:endParaRPr lang="en-US" sz="1400"/>
          </a:p>
        </p:txBody>
      </p:sp>
      <p:sp>
        <p:nvSpPr>
          <p:cNvPr id="35" name="Rounded Rectangle 34"/>
          <p:cNvSpPr/>
          <p:nvPr/>
        </p:nvSpPr>
        <p:spPr>
          <a:xfrm>
            <a:off x="6714900" y="2348880"/>
            <a:ext cx="136815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Metamodel</a:t>
            </a:r>
            <a:endParaRPr lang="en-US" sz="14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373046" y="2996953"/>
            <a:ext cx="0" cy="163037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01442" y="3748382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235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9592" y="2680345"/>
            <a:ext cx="273630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Wikipedia: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Language is the human capacity for acquiring and using complex systems of communication, and a language is any specific example of such a system.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  <p:sp>
        <p:nvSpPr>
          <p:cNvPr id="7" name="Rounded Rectangle 6"/>
          <p:cNvSpPr/>
          <p:nvPr/>
        </p:nvSpPr>
        <p:spPr>
          <a:xfrm>
            <a:off x="2627784" y="4149080"/>
            <a:ext cx="15121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Why?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414908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Xtext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256584"/>
          </a:xfrm>
        </p:spPr>
        <p:txBody>
          <a:bodyPr>
            <a:noAutofit/>
          </a:bodyPr>
          <a:lstStyle/>
          <a:p>
            <a:r>
              <a:rPr lang="es-ES_tradnl" sz="2400" smtClean="0"/>
              <a:t>Model-Driven framework to develop textual DSLs </a:t>
            </a:r>
          </a:p>
          <a:p>
            <a:r>
              <a:rPr lang="es-ES_tradnl" sz="2400" smtClean="0"/>
              <a:t>Is part of Eclipse Modeling Project</a:t>
            </a:r>
          </a:p>
          <a:p>
            <a:r>
              <a:rPr lang="es-ES_tradnl" sz="2400" smtClean="0"/>
              <a:t>Is part of a DSL tooling initally called Open Architecture Ware</a:t>
            </a:r>
          </a:p>
          <a:p>
            <a:r>
              <a:rPr lang="es-ES_tradnl" sz="2400" smtClean="0"/>
              <a:t>Main features:</a:t>
            </a:r>
          </a:p>
          <a:p>
            <a:pPr lvl="1"/>
            <a:r>
              <a:rPr lang="es-ES_tradnl" sz="1800" smtClean="0"/>
              <a:t>Syntax Coloring</a:t>
            </a:r>
          </a:p>
          <a:p>
            <a:pPr lvl="1"/>
            <a:r>
              <a:rPr lang="es-ES_tradnl" sz="1800" smtClean="0"/>
              <a:t>Content Assist</a:t>
            </a:r>
          </a:p>
          <a:p>
            <a:pPr lvl="1"/>
            <a:r>
              <a:rPr lang="es-ES_tradnl" sz="1800" smtClean="0"/>
              <a:t>Validation and Quick Fixes</a:t>
            </a:r>
          </a:p>
          <a:p>
            <a:pPr lvl="1"/>
            <a:r>
              <a:rPr lang="es-ES_tradnl" sz="1800" smtClean="0"/>
              <a:t>Advanced Java Integration</a:t>
            </a:r>
          </a:p>
          <a:p>
            <a:pPr lvl="1"/>
            <a:r>
              <a:rPr lang="es-ES_tradnl" sz="1800" smtClean="0"/>
              <a:t>Integration with other Eclipse tools</a:t>
            </a:r>
          </a:p>
          <a:p>
            <a:pPr lvl="1"/>
            <a:endParaRPr lang="es-ES_tradnl" sz="1200" smtClean="0"/>
          </a:p>
        </p:txBody>
      </p:sp>
    </p:spTree>
    <p:extLst>
      <p:ext uri="{BB962C8B-B14F-4D97-AF65-F5344CB8AC3E}">
        <p14:creationId xmlns:p14="http://schemas.microsoft.com/office/powerpoint/2010/main" val="11051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Textual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328592"/>
          </a:xfrm>
        </p:spPr>
        <p:txBody>
          <a:bodyPr>
            <a:normAutofit/>
          </a:bodyPr>
          <a:lstStyle/>
          <a:p>
            <a:r>
              <a:rPr lang="es-ES_tradnl" smtClean="0"/>
              <a:t>Metamodel-oriented (EMFText)</a:t>
            </a:r>
          </a:p>
          <a:p>
            <a:endParaRPr lang="es-ES_tradnl" smtClean="0"/>
          </a:p>
          <a:p>
            <a:endParaRPr lang="es-ES_tradnl"/>
          </a:p>
          <a:p>
            <a:endParaRPr lang="es-ES_tradnl" smtClean="0"/>
          </a:p>
        </p:txBody>
      </p:sp>
      <p:sp>
        <p:nvSpPr>
          <p:cNvPr id="4" name="Oval 3"/>
          <p:cNvSpPr/>
          <p:nvPr/>
        </p:nvSpPr>
        <p:spPr>
          <a:xfrm>
            <a:off x="3707740" y="4698764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1553548" y="2132856"/>
            <a:ext cx="10396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Grammar</a:t>
            </a:r>
            <a:endParaRPr lang="en-US" sz="1400"/>
          </a:p>
        </p:txBody>
      </p:sp>
      <p:sp>
        <p:nvSpPr>
          <p:cNvPr id="11" name="Folded Corner 10"/>
          <p:cNvSpPr/>
          <p:nvPr/>
        </p:nvSpPr>
        <p:spPr>
          <a:xfrm>
            <a:off x="1553548" y="4446736"/>
            <a:ext cx="864096" cy="1152128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Graph B</a:t>
            </a:r>
            <a:endParaRPr lang="en-US" sz="1400"/>
          </a:p>
        </p:txBody>
      </p:sp>
      <p:sp>
        <p:nvSpPr>
          <p:cNvPr id="12" name="Rounded Rectangle 11"/>
          <p:cNvSpPr/>
          <p:nvPr/>
        </p:nvSpPr>
        <p:spPr>
          <a:xfrm>
            <a:off x="6732240" y="4770772"/>
            <a:ext cx="13681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Model A</a:t>
            </a:r>
            <a:endParaRPr lang="en-US" sz="1400"/>
          </a:p>
        </p:txBody>
      </p:sp>
      <p:sp>
        <p:nvSpPr>
          <p:cNvPr id="13" name="Rounded Rectangle 12"/>
          <p:cNvSpPr/>
          <p:nvPr/>
        </p:nvSpPr>
        <p:spPr>
          <a:xfrm>
            <a:off x="6714900" y="2348880"/>
            <a:ext cx="1368152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smtClean="0"/>
              <a:t>Metamodel</a:t>
            </a:r>
            <a:endParaRPr lang="en-US" sz="1400"/>
          </a:p>
        </p:txBody>
      </p:sp>
      <p:pic>
        <p:nvPicPr>
          <p:cNvPr id="14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36" y="4798578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593236" y="4774710"/>
            <a:ext cx="898644" cy="22422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2593236" y="5074473"/>
            <a:ext cx="898644" cy="2242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52120" y="4762690"/>
            <a:ext cx="898644" cy="22422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5652120" y="5058688"/>
            <a:ext cx="898644" cy="2242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85596" y="3426594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3992" y="3704753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73046" y="2996953"/>
            <a:ext cx="0" cy="163037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01442" y="3748382"/>
            <a:ext cx="11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conforms To</a:t>
            </a:r>
            <a:endParaRPr lang="en-US" sz="1400"/>
          </a:p>
        </p:txBody>
      </p:sp>
      <p:sp>
        <p:nvSpPr>
          <p:cNvPr id="27" name="Down Arrow 26"/>
          <p:cNvSpPr/>
          <p:nvPr/>
        </p:nvSpPr>
        <p:spPr>
          <a:xfrm>
            <a:off x="4366396" y="3871243"/>
            <a:ext cx="277612" cy="663777"/>
          </a:xfrm>
          <a:prstGeom prst="downArrow">
            <a:avLst>
              <a:gd name="adj1" fmla="val 44484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2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 descr="data:image/jpeg;base64,/9j/4AAQSkZJRgABAQAAAQABAAD/2wCEAAkGBhQSEBIUEBAWFRUWFRkWGBgYFxcVGBoXHBcVFBQXGBUXHSYfGhojGRUUHy8gIycpLCwtFx8xNzAqNSYrLCkBCQoKDgwOGg8PGSwfHB0uLSkqLSkpKSkpKSksLDYpLCkpKSwpKSksKSkpLykvLCkpKSwpKSkpKSkpLCksKSkpKf/AABEIAHoBnAMBIgACEQEDEQH/xAAcAAEAAgMBAQEAAAAAAAAAAAAABwgEBQYDAQL/xABUEAABAwICBwMEDQgGBwkAAAABAAIDBBEFIQYHEjFBUWETInEygZGhCBQ1QlJTYnKSk7HB0hcjJHOCsrPRFUNUosLTM0RVY2R0gxYYJTRFo8Pj8f/EABgBAQADAQAAAAAAAAAAAAAAAAABAgME/8QAHxEBAQEBAAIDAAMAAAAAAAAAAAECEQMhEjFRQWFx/9oADAMBAAIRAxEAPwCcVDmsDWjiOHV0kIjp+zNnxOMbyXRndc7eZBDmnw6qY1xetPQj+kaM9mP0iG74jzy78d+TgB5w1BFn5fsQ+Lpvq3/5ikvVTrCdicUwqAxs8ThcMBaDG4d1wBJN9oOB83NVrc2xIIsRkQciDxBC3+gmlTsPropxcsvsStHvonW28uJFg4dWhBbFF509Q17GvY4Oa5oc0jMFpFwQeRBXogIiICg3SrXpUxVk8dI2AwxvLGuc1zi7Z7rnXDwLFwdbLdZSBrU0v9oYe8sdaaa8UXMEjvP/AGW3Pjs81WBBJX5fcQ+Lpvq3/wCYph1e4vV1VEyeubGx0hLo2sa5v5qw2C4OcczmR0IUF6qtAjiNVtSt/RoSDIeDzvbEPHeeQ8QrMtaAAALAZABB9XjUVbIxeSRrB8pwb9q9lX72Qj74jALbqZvrll/kgmap03oI/Lr6cf8AWjJ9AK3YKprQQ7UsbfhSMb6XAferkhB9REQEREBERAREQEREBERARFzOnOnUOGwbcneldcRRA5uPM8mDifNvUyd9QdMijLVtrdFY72vW7Mc5J7Nw7rJL7mWJ7rxwz73jkZNU6zc3lBERVBERAREQEREBYWMYxFSwvmqHhkbBck+gAAZkk2AA3rNUY6/oJDh8LmX7Ns4MlurHtYT02jbxIVszt4PzF7ICjMmy6nnay/l2YT4lgde3hcqRcLxWKpibNTyCSNwuHD1jmCDkQcwqfqWNQGNubUz0pd3Hx9qBye0ta4jxa4X+YFvvxSTsQnNERcyWFiWNQU4BqKiOIG9u0e1l7b7bRF943LRVOtLDI/KxCI/NLpP3AVHPsi5PztC3kyY+l0Q+5Q67cfBBc2mqWyMY9hu17Q5p5tIBac+hC9Vi4VBsQQs+DGxvoaB9yykBERAREQQLrv0D7GX29A381K60wHvJTuf4P4/K+cooVyMSw6OohkhmaHRyNLXNPEH7D14KqumuicmHVj4JLlvlRv8AhxknZd45WI5g9EEr6iNNe0iNBM7vxAuhJ4x37zPFpNx0PyVLip1hGKyU08U8LtmSNwc09RvB5gi4I5Eq1+i2kUddSRVEO54zbe5a8ZPYeoNx1yPFBtl8JtvX1Rtrs009q0ntaJ1pqkEG29sO57uhd5I/a5IIm1oaYf0hXvcx14Yrxw8i0HvP/adn4BvJaPRzR+WtqY6eAXe87zua0eU93yQPuG8ha6KIuc1rGlznENAAuSSbAADeSclZjVdq/GG021IAamUAyHfsjeImnkOJ4noAg6LRnR2KhpY6eAd1gzPFzj5T3dSfuG4LaosLEsagpw01E8cQcbNMj2suRmQNo5oM1V21+SXxVo5U0f78pU5t0uojurqY/wDXi/Eq/a569k2LPdFI2RvYxAOY4PbucSAWm3FBzWicO3X0bedTCP8A3WK3iqToPK1uJ0TnuDWtqIiS4gAAPBJJOQCtB/2so/7dT/XRfiQbZFpJNOKAb8Qpsv8AfR/iX4pNO6CWVkUVdC+R5s1rXhxJ32FvBBvkREBEXEaXa3aKhLow4zzDIxx2IaeT5D3W+GZ6IO3RV8xTX9WvJ7CKGFvDJ0rvpOIH91ag658V/tY+ph/Ags0irnQa98RYfznYyjk6PZPpjI+xd7ovr4pZ3BlXGaZ5y2r7cV+r7At84t1QSei/McgcA5pBBAIINwQcwQRvC1elWMvpKOaeOB0zo23DG/aeOyN5tc2BSexr9OtOocNg2n9+V1xFEDm48zyYOJ8wzVbsZxiasnfPUP23u9AHBrRwaOA++5TF8YmrJ3z1D9t7+PADg1o4NHAL8RQrtxiZn9jyjhUx6vNaxAbT4i/oyc+psp/x+nmosjgWTHArazNTlTxaVrgQCDcHcV9UHaGafTUVo33lg+AT3mfqyd3zTl4KYsGx2Gqj24JA4cRuc08nN3grj1i5GeiIqIEREBERAXhX0LJonxTMD2PaWuadxB3he6IKr6faInDq18Ny6Mjbicd5jJIF/lAgtPhfiux9j/hZdWVE9u7HDsX+U9wP7sZ9K1Wt/HRXYk1lONsRNEDS3PbkLiXbNt/eIaOZB5qZdXeiX9H0McTrdq785KR8YQLgHk0AN81+K6t65j391Dp0WuxvSCCjjElVM2JjnBgLr2LiCQMgeDSfMtVHrLww7sRg87w37VypRZ7IeT9MpBygcfTJb/CFFdOy72Dm4D0kBSDrvx2CqrYHU07JmNpw0ljg4B3aSEi442suEwt4bPCXGwErCSdwAe0knzILjNC+rnDrGw3/AGjT/WtXg/Wnhg/9Qi820fUAg6pFyMOtjDHvYxlYHOe4MaBHLm5xDWi+xYZkLrkBERAXI6ytB24lSFrQBPHd0Ljl3uLCfguAA6EA8F1yIKYzwOY5zHtLXNJa5pFiHA2II4EEELvtT2nntGq7GZ1qecgEndHJuZJ0B8l3Sx96ur13avdoHEKZmYH6Q0cQMhMBzAsHdLHgVCaC4uMYtHTQSTzO2Y42lzj9gHMk2AHEkKqGlOkcldVy1Eu95ybwYwZMYPAek3PFZWL6dVVTRwUk0l4od2/afbJnaOv3tkZD13Oa6vVFq0NZIKqqZ+jMd3Wn+ueDu6xtO/mcuaDpdSurjYDa+qZ33C8DCPJaf60j4RHk8gb8RaYV8AX1AUM+yMf3aAfKmPqiH3qZlz2lmglLiPZe22vPZbWzsvLPK2dq9t/khBU+yKy7NSmFj/Vnnxml+5ygTTfDI6fEauGFuzHHKWtFy6ws02uSSd/FBo18sum1cYNFV4nTQVDNqN5ftNuW3tE94zaQRm0blOj9S+FH/VXDwmm/GgrMur1Vx7WM0I/3hPojkd9ymo6kcL+If9dL+JZWAapqGjqWVEDJO0ZfZ2pC4DaaWHI9HFB2SIuA1xabGho+zhdaeou1pG9jB/pHjkcw0dXX4IOR1s62XF76Ogk2Wtu2aZpzJ3OjjI3Abi4Zk5DK94cAvuXxT9qf1asghZWVTAZ5AHRtcP8ARMObTb4wjO/AG2WaCOsB1M4jUtDjE2BhzBmcWuI/VtBcPOAuh/7u9Rb/AM7DflsPt6b/AHKd0QVl0h1O4hSNL+zbOwZl0JLyBzMZAd6AVxCuioN156BsiIrqdgaHu2Z2gWG2fJlA4XOR6kHeSg02qjWY6ilbT1LyaV5sLn/QuJycOTCfKHDeON7FAql6spqY0mNXhrWSOvJTnsXX3loAMTj+z3f2Cg0usHVEHl1Th7QHG7nwjIO4l0fAO+TuPCxyMVNpi0kOBBBsQRYgjeCDuKtYuW0t1fwVt327Oa2UjRv5B7ffDrv68Fvjy89VKB4oVlxwrbYxopPRvtPHleweM2O8Hc+hsVjxQrfvVniyBZ+HVEkLw+F7mOHEG3mPMdCvscCyY6dRR3OBayr2bVssfjGDL9pm8ea/gu1o6+OVu1FI17ebTf08lDDaZZFNtRu2o3Oa7m0kH1LHXjl+leJmRRzR6a1LMnFsg+ULH0tt61tYtYY9/Tn9lwP2gLO4px2KLkX6xYxugk9Lf5rWV2sqS1oYGt6ucXeoW+1PhTjvZ52saXPcGtAuSSAAOZJ3KJ9YGs0ytdBQkhhuHy5guHFrOIbzdvPC286nF8TqatwEsjpLnusHk34bLG5X9a7DQzVqIy2esaC8Zsj3hp4OfwLum4dTu0mZj3oa/VVq37ItrKpn5y35lhHkA/1jh8IjcOAN95ylJEWWtXV7UIq9kNJ+g0w51N/RFL/NQGrd6Q6LU1cxjKuHtGsdtNG09tnWLb9wi+R3FahmqfCx/qEfnLz9rlUVbRdZrTwmKmxWeGnjEcbWxkNbewvGxx39SVrNDKJk2I0cUrQ5j52Nc07i0uFwUGnXxWm/JZhf+z4v73815nVLhf8AYGfSkH2PQV20Mj2sSoRzqof4jVbhcpRarMNhmjmipA2SNwe0iSXJzTdp2S+xz5hdWgIiICIiDFxOtjhhkknc1sTGkvLt2zbO448rcdyqNjk8L6mZ1LGY4XPcY2E3LW3yHTw4bs7XUg659YXtqY0lO/8AMRO75G6SUdeLGHIczc8AtFq31dOxSWTaeY4Yx3ngAkvI7jGg5H4R6eIQcarK6pNN462jbFstjmp2NY6No2QWAbLZGN+CbWI4HxF6+aRYBLRVMlPOLPYd43OafJe35JGfq3gpo7pBLRVMdRAbPYd3BzT5THfJIy9e8BBb9Fq9GtIYq6ljqID3XjMcWuGTmO6g5evcVtEBERAVU9ZXuvX/AK8/utVrFVPWT7r1/wCvP2NQbHUwP/GqXwl/gyKzarLqY92qb5sv8GRWaQEREBVc1q6QGrxSocDdkR7BnLZYSHEeL9s+cKzGL1vY080vxcb3/RaXfcqdOeSbnecz4nM+tB0Wr3ABWYlTQuF2be3J8xg23A+Ng39pWuAVWtW+mUeGVUk8sLpbxGNoaWgi7muJ73RtlIzvZFQ8KCXzyMH3FBL6KHD7IuP/AGe/65v4F5u9kYOGHHzz/wD1IJnWg0+w4T4ZWxkb4HuHzmDtGf3mhRm/2Rjve4cPPOfuiWJW+yDkkjez2gwbbXNv2zja4IvbY6oIkupY9jzXkVlVFfJ8Ifbqx4b9kpUTAKStQXuq/wD5aT9+JBYhERB+JoGvaWvaHNORBAIPiCuPxbVrE+7qd3ZH4J7zPNxb6/Bdmimas+hEtZonUQ+XESPhN7w9WY89ljRwKY1iVOFRSeXE0nnbP0jNaTyfqeovZTr1FMu8k0SgO4Ob4O/ndeR0QZwkd6AVPzg4r2svhpV27dEmcZHegLIi0YhG8Od4n+Vk+cEdmjvuC2VBoVNKQXDs283b/M3f6bKQaehjj8hjW+Az9O9e6rfJ+HWowTRiGmzY27+L3Zu83IeC26IqW9QIiKAREQVm10e7VT82L+DGtRq9F8WoP+Yj+2622uj3aqfmxfwY1rNW3uvQfr2/YUFrQiBEBERAREQFHGuPT/2lT+14HWqJ2nMb44tzn9HHNrfOeC7LSfSOOhpZKiY91gyHF7jk1jepPozPBVSx3GpKuolqJ3XfI655AbmtbyaBYDwQeGHYe+eWOGFu0+RwY0cyTYeA68ArYaIaMsoKOKnjz2Rd7vhyHN7z4ndyAA4KL9Qmhvl18reccF/RLIP3B+2ppQcBrd0D9v0vawtvUwAllt72b3x9Txb1y98VW1XRVeNdWg/tSp9tQttBUOO0BuZNmXDoHZuHUO6IMHVJp77Qquzmd+jTkB99zH7my9Bwd0z96FZQFUvU/akdPPbEPtOd15oW/myTm+EWFurmZDwtyKCU0REBVS1k+69f+vd9jVa1VS1k+69f+vd9jUGz1Me7VN82X+DIrNKsOp6XZxqk6mRvphkVnkBERBz+sCQjCq8j+zS+thCqcVb3Sqj7ahq4wLl9PK0eJjcB67KoQKDd6NaG1WIGQUcQf2eyXXexltq+z5RF/JO7kt+zUnih307B4zR/cSthqExcRYk+JxsJ4S0fPYe0aPo9orDoK1/kQxT4mL65q9W6isTPvYB4y/yarHogrkNQ+Jf8P9afwL2GoHEPjKb6yT/LVh0QV7b7H6v4zUw/bkP/AMa7PVhqqqMNq3z1EsTwYXRgRl5Ny5jrnaaMrNPpUoogIiICIvhNt6D6sWuxOOEXleG8hxPgBmVxukmslrSY6MhxGRl3tHzB77xOXiuMdiTnuLnuLnHeSbkrXPjt+08SJV6cjdDH53fhH81rZdJpnb5CPm2H2ZrnKelmcLthkI6McfuXu6jmaO9DIPFjv5K/xkG0fiTjve4+JK8zWHmfStQai2RyQ1Kng24xaRvkyOHg4r2i0unZ7/aHJwB9YsVz7qheL6hPjB3NJrCbumiI6sN/7p/mV0eHY1DOPzMrXdNzh4tOahqSdYpqi0gtJBG4g2I8CFF8cqeJ8RRRges+WEhtSO2Z8LISDz7nefPqpIwfHIaqPbgkDxxG4tPJzTmCstYuVWeiIqCsuuf3aqfCL+DGtZq2916H9e37Ctnro92qn5sX8GNafQCTZxWgP/ExD0uA+9BbIIiICIiAiKMddenftWn9qQOtNO07ZG9kJyJ6Ofm0dNo8kEc63NO/b9V2cLr00BIZbc9+58nUcG9Ln3y5XRrAX1tXDTxeVI6xPwWjN7z0DQStYp31C6I9nA+tkb35u5F0iB7zv2nD0MHNBKGF4aynhjhhbssjYGNHQCwvzPMrKREBazSTAI62llp5h3ZG2vxa7e146tcAfMtmiCneN4PJS1EsEws+NxaeR4hw6EEEdCF8wjFpKaeOeB2zJG4OaftBHEEXBHEEqbNeuhXawiuhb34Rsy299FfJ3iwn6LjyUDoLc6JaSx19JFURZBws5t7ljxk9h8D6QQeK3CrXqh059oVfZyutTzkNffcx+5knQe9PQ396rKICq3rYptjGa0c3td9KON33q0ir1r9wsx4kyW2U0Lc/lMJY7+6Y/Sg5HQOuEOJ0UhNgJ2Ano47B9TirZql4NtxseatJq706jxGlYdsCdjQJmcQ4ZF4HFjjmD1tvCDrEREBVM060fNFiFTBazQ8uZ1jf34/QDbxaVbNRrrp0ENZTipgbeeBpuBvfFvc0c3NN3AdXDeQggHDcQfBNHNEbPjeHtPUG4vzHAjkrX6I6URYhSR1EJ3iz28WPFtph8PWCDxVR10OhWm8+Gz9pCdpjrCSInuvHDwcM7O4dQSCFsEXMaJaxaPEGjsZQ2W2cLyGyA8bD346tv5l06AiIgIi84qlri4Ne1xabOAINjvsbbig9EREHxzgASTYDMk8lDWnesg1LzT0jj2INi4b5TusOOxfcPfL010awdkmgp3WyBqHDkcxFfwsXdCBzW51VavhBEyrqm3neA5jT/VNIuDb4wj0XtzW2ZMz5UYeiurGSQCSsJjacxGPLPzj7zwzPgpFw3AIKcAQwtb1td3ncc/Wtgiz1u6BERVHhU0McgtJG14+U0H7VoMR0BgkziLondO836J+4hdMimWz6ES41onU093FvaMHvmXNh1bvH2dVzrqhT4uX0j0BgqbuZ+al+E0d0n5bNx8RY+K1z5P1PUSPnWNJMsvSDAp6N+zOy1/JcM2O+a77jn0WlfOuie1npLMvlDjUtPIJIJCx44jiORG4joVhSTLFlmU8QnjQfWbFW2imtFUcB7yTqwncfknPlfh26qJJOQbg2IzBGRB4EFTfqi1hy1odTVLHPfEzaEwFwW3sBKeD+R99Y8QSefyeLnuKo615U+zjDz8OGJ3qLP8C4nCq3saiGX4uVkn0Xtd9ylb2RGFkTUlQBk5joj4tO230h7/QofWAuex4IBBuCLg9OC/SjjVDrBiqqWKmmkDamFoYA42MjGizHN5nZsCN+V9xUjoCIiDW6RY9HR0stRMe7G29uLjua0dXOIA8VU/Hcakq6mWonN3yO2jyA3NaPkgAAeCnTW9oxiGIOhhpI2mnZ33EyNbtSG4HdPBrb26vPJRx+RHFPiY/rmIOX0YwJ1bWQUzN8jwCfgtHee7zNDj5lbaho2QxMijbssY0MaOTWgAD0BRfqh1aVFDUTT1rGNd2YZFZzX+UbyHLdk1g85UroCIiAiIg/E0Ie1zXgOa4FpBzBBFiCORCqnp7oqcPrpYM+z8uInjE6+znxIsWnq1WvUf63tApMRghdTNaZ4n5XcG3jcO+LnkQ0+nmgrcrGamNNfblH2Errz04DSTvfFujf1ItsnwB4qL/yI4p8TH9cxdBoHq2xWhr4J+yYGB2zL+dabxOyfkN9snDq0IJ1XDa3dDXV9DeFu1PATJGOLha0jB1IsR1aF3KIKXubYkEWIyI3Z8RZelLVPjeHxPcx7cw5ri1w8HDMKyumOqSjr3OksYJzvkjtZx5vYcnHrkeqjqu9j1VtJ7GqgkHDaD4z6AHD1oOYpNbWKRiwrnOHy2RvPpcwn1rGrtYWI1B2ZK+bvZWY4RDPLdEGro49QeIk2LqcDn2jz6hHddJo97H3YkZJV1gOy5rtiJmRsQbF7+GXwUExQss1o5AD0Cy/aIghnWfqcL3PqsNZcm7pIBlc7y+IczvLPRyULSRlpLXAgg2IIIIPEEHMHornrndJ9AKOvF6mAbdrCRnckH7Y3jo64QVQBXR4brFxGAARV01huDiJQOlpA5SHi3sdzcmkrRbg2Zmf02fhXN1OorEmnuthf1bLb99oQYn5Z8V/tY+ph/AvCo1uYo/fXOHzWRN9YZdZI1K4r/Zm/XRfiWTT6isScc2ws+dLf9xpQcliGldZOLTVk7xydK/Z+je3qU2ex9pNnDpn2zfUu9DWRt+3aXO4b7HeUn9JrWNHKJjnn6T9kD0FS3oroxFh9KyngLi1pcbvILi5xLnE2AG88kG3Wt0kxkUlJPUOzEUbnW5kDut87rDzrZLidcod/Q1Ts84r/N7aO/3K2Z2yCuUlc58xllO250naPv74l20705q3WHV7J4Y5YXBzJGhzSOIIuP8A8VPVKOpLTZ8VQ2ikdeKYns7+8lsXWHyXAHLnY8Suny57Oz+ERPSIi5EiIiAiIgIiIMbEMOjnjdHNGHsdvBHr6HqM1C2nmreSj2pqe8lPvPF8fzubflcOPMzkvhF96vndyKmSTrFkmUsaztU+yH1WHs7ubpIGjdxL4hy5s9HJRzoholPiVQIoBZosZJCO6xvM8yc7N4+FyOublnTr7ononNiNQIoBYCxkkI7sbeZ5k52bvPhciymjGi8NBTthp22Azc4+U93FzjxPqG4L7ozoxDQU7YadtgM3OPlPdxe48SfVuGS2y5vJ5Pl/g5rWHon/AEjQSQiwkFpIidwkbewJ4AguafnKrFXSPie6OVhY9hLXNcLEEbwQrmLmdLdXVHiOdRGWyAWEsZ2ZAOAJsQ4dHA+ZZCqoNjcbwt/R6wcRiGzHXzgDIAv27eG3dSFiHsdpAf0euaRykjLT9JhN/QFrx7HqtvnU01vGX7NhBxGIac10wIlrp3DiO0c0fRbYK0WisOxQ0jTvbTxA8cxG2+/qovwn2OzAQautc4cWxMDPNtvJ/dCmGKINaGjcAAPACwQftERAREQEREBERAREQEREBERAREQEREBERAREQEREBERAREQFi4phrKiCSGUXZIwscOhFsjwPEFZSIKxaV6sKyikcBC+aK/dljaXgjhtNbcsdzBy5ErptUWrqoNXHV1MToooruYHgtc95Ba2zDmGi97nkLXztO6La+a2cRwREWKRERAREQEREBERAWLQ4XFCHiGJke28vdstDdp53uNt5KykQEREBERAREQER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 descr="data:image/jpeg;base64,/9j/4AAQSkZJRgABAQAAAQABAAD/2wCEAAkGBhQPEBQUEhQVFRUVFxQUFRcUFBUXGBYYGxcWFBQXFRgZHSYeFxkjHhgUHy8gIycpLCwsFR4xNTAqNSYsLCkBCQoKDgwOGg8PGCkkHB0pKSk1KSwpKSksLikpKSw1KTApLCkpMikpLCwpLCkpKSkpLCkpKSkpLCkpLCk1KSktLf/AABEIAHoBnAMBIgACEQEDEQH/xAAcAAEAAgIDAQAAAAAAAAAAAAAABwgFBgIDBAH/xABWEAABAwICBQULBQoLBwUAAAABAAIDBBEFIQYHEjFBE1FhcYEIFCIyQlJicpGhsSMkkrLBFUNzk6KzwtHS0zM0RFRjdIKDlKPwGCU1U8Pi8RdkhOHj/8QAGAEBAQEBAQAAAAAAAAAAAAAAAAEDAgT/xAAfEQEBAAIDAQADAQAAAAAAAAAAAQIRAxIxIRNCcUH/2gAMAwEAAhEDEQA/AJxREQEREBERAREQEREBERBr2nmlJwuhfUtYJC10bQ0uLQdp4ZvAO69+xRDUd0JWnxIKZvWJX/phb3r3kthBHnTQj3l32KuSCzOqXSyoxSllmqSy7ZjG3YZsgAMjceJvm5bwo51CxbOE386eZ3s2GfoqRkBERAREQEREBERAREQEREBdMNbG9z2Me1zoyBI0OBLCRtAOAzaSM81HutHWiKBpp6Yh1U4eE7IiAHieBkPBvDeeAML6OaU1FDU98RPJeSeU2yXCUE3cJOLrnO+8HMLXHiuU2LYItf0O01gxSHbiOy9tuUicfCYf0mng4b+g3A2BZ2a+UERFAREQEREBERAUM64tY88FR3nSyGLYa10z2ZPLnDaaxrt7QGlpJGZLujOZlBOvPRB8dT38wF0UoYyW3kSNAY0n0XANAPODzha8Wu30algesuvpJA8VMkov4Uc73SscOI8Ikt62kFWM0V0kjxKkjqIsg8EOaTcseMnsPUePEWPFVLU6dz3K40lU0+KJmkdZjbtfBq15cZraRK6Ii8qtW1i6ZOwmkE7YxKXSNiDXOLRm17r3APm7ulRRUd0HWnxIaZnW2V/6YW390JJbDoBz1LT7Ipv1qv6C0Oq3SSfEaDl6ktLzLI0bDdkBrbAC1zx2luC0fUvDs4LT+kZne2aQfYt4QEREBFrWsGtrKeifNQ7Bki8N7Xs29qMA7eyLjwhk7pDSOZQr/wCuuJedB+J/7kFj0VdaTXxiAkYZORcwOaXhsViW3G0AdrIkXsrCUdW2aNkkZDmPa17XDcWuF2kdhCDuREQERRVrZ1ozYdURQUhj2wwvm227dtojk2jMWNg4noc1BKqKuH/rrifPB+J/7lK2qvHK6vp3VFYYxG47MDWR7BcBfbecz4N8h6pPMg3lFhdMdIfudRTVIZynJBp2C7Z2tp7WeNY28bmUZM7oweVQnsqAfjGEGb1/uthbOmpj+pKVXpSLrF1rtxelZC2ndEWytl2jIHA2a9trBo873KOkFmNSsWzgtOfOdOf86QfYt5UBaGa6mYdQw0xpXyGPbu4StaDtPc/dsm3jW7Fl390YOFCe2oH2RoJmRQhL3Rknk0TB11Dj8IwpG1c6XPxWjNRJG2M8o9gawkizQ3O543J9iDaURcJpmsaXPIa1oLnOcQAAMySTkAOdBzXCWZrAS4hoG8kgAdpUM6ba+CHOiw4CwyNQ9t7/AIJh4ek76PFRLiuNz1btqomklP8ASOLgOoHJo6AAgtRPpvQRmzqymB5uXj/aXKn0zoZDZlZTOPMJ47+zaVR0KC57JA4XBBB3EZg9q5Kn+DaRVNE7app5IjzMcQ0+szxXdoKmTQDXe2oc2DEA2N5s1s7co3HcBIPvZPneL6qCXFG+tDWiKAGmpSHVLh4TsiIAeJ4GQ8G8N54A73jFPLJTyMgkEUrmkRyFu0GO4G3+u3cqsY1g09LUPjqWuEoJLi4k7VyTthx8cHM7XHrutuLGZX6PCbvcXOJc5xJcSSSSTckk7yedd8cK5xRL1xQr1kjtwevlpJWywPLHt3Ee8Ebi08QclO2hOsaLEAI5LRVHm38GTnMZP1TmOneoOjhXojitmN+8LPPGZOtLNooq0T1mviAjq7yM3CUZvb648sdO/rUm0NfHOwPie17TuLTfs6D0FeTLG4+uXoREXIIiICIiAvPiFAyoifFK0PY9pa5p3EHIr0LWtOtNI8Lpy42dM4EQx+c7znczBvJ7N5VktvwVox7De9aqeAHaEUskYPOGuLQT02CsNqfwA0eFx7Ys+cmdwO8BwAjH0GsPWSol1c6FPxauMk13Qsfys7j98cTtcn1uOZ5hfnCseBZb82X6o+ote070r+5VG6pEYl2XRt2C/YvtO2fGsbW37lHTO6MbxoT2VAPxjC86vZ3RL/mlKOedx9kbv1qCFvusnWY3GY4WNgdFyT3PJc8OvduzbICy0JBaXVVHs4NR9Me19J7nfatsUE6Ma8mUVHBT96PeYY2xl3KtAcQN4GybL3v7o0cKE9tQPsjQTOig+Xui5PJomDrncfhGFKGgmkj8SoIqmRjY3SGQbLSSAGyOjGZ9VBsCrlrf1ffc6o74gb82mccgMopDclnQ05lvaOAvY1eLGcIjrIJIJm7Ucjdlw+BB4OBsQeBAQU7U4ah9NdthoJXeEy76cnize+PraTtDoJ81RZpnolLhdW6CTMeNE+1hIwnwXDmPAjgQei+Lw3EZKaaOaJ2zJG4PYeYjn5wdxHEEhBchFhNDtKI8To46iPLaFntvcskHjsPVvHOCDxWbQY7SDHI6GmlqJT4EbS4ji47mtHS4kAdaqXjOLSVlRLPKbvlcXu5hfc0dAFgOgBSNry0275qBRxO+SgN5SNz5t1upgJHrF3MFHmBYJLXVEcEDdp8hsOYDe5zjwaBmSgz2rfQV2LVYabiCOzp3jm4RtPnOsR0AE8Be0FPTtjY1jGhrWgNa0CwaALAAcAAsTojotFhlKyniztm95FjI822nu6+A4AAcFmkGka6JdnBanpMA/wA+M/YqztjJ3AnqF1c5zAd4B60DQNwsgpi+It3gjrBHxXFTP3Rhzof/AJP/AEVDAQdgpnkXDHW59kr4YHDyXewq1+gA/wB1UP8AVqf821Z6yCl5Ft+XWrI6jY7YNGfOknP+YW/Yt+MQO8D2BfWsAFgAB0IPqr1re1kmtldSU7vm0brPc0/w7wc8+MbTuG4kX5lI2ubS80FDycbrTVN42kb2st8q8dNiGjpeDwVbUHZT07pHtYxpc9xDWtaCXOJyAAGZKl/RTUAXtD6+UsvnyMOztDofIbi/Q0HrWU1GaDtih7/lbeSW4guPEj3F45nPzz80DzipaQaTT6msLYLd7bXS+aYn69vcvLiWo7DZR4EckJ4GOV5/JkLgpARBWHT3VfUYT4d+WpybCVosWk7myNz2SeBuQeg5LTFcjEsOjqYXxStDo5GljmniCLHt6eCqRpHgrqKrmp3ZmJ7mX85u9ju1pae1BNOpDT01MZop3XkibtQuJzfELAtPO5mXW0jzSVvWlmh0GJxbEws5t+Tkb47D0c7Txacj12Iq/oxjbqGsgqG/entc7pZukb2tLh2q3bHhwBGYIuDzjgrLrwVv0j0Mnw2TZmbdp8SRviP6jwd6Jz6xmvDFErM1tEydjo5WNexwsWuFwVGekeqh0ZL6M7bd/JOPhD1HHxh0HPpK9GPLv1ZUexwr0xwrvNG5ji17S1wyIcCCOsHcvRHCtNunnZAsjhVfLSv2oXuYeNtx6HNOTu1I4F6GU6lG64PrIBs2pZsnz47lva3eOy622ixOKcXie149E5jrG8dqiIU65shINxcEbiMj2FZXCXxzpMiKL6bSKqj3TOI5n2f9YEr2N04qh/yz1sP2OXH46aSIvjnWFyo1qNOas7ixvqs/aJWv4piU9R/CyveOYmzfoiw9ys46abvpRrLhpgW09ppd2R+TafScPG6m+0KMKHBKrG6wlzi4mxkkcPBjbwAG4cbNG/2lZ7R7QWWtIJ+Ti4vI39DB5R6dw9yljB8GipIhFC3ZaN/O48XOPEldbmHno4YDgUVDAyGFtmN9rifGc48XH/WQWQRFgiONfclsJtzzwj67vsVd2xE7gT1AlXNcwHeAetfQ0Dcgpi+Mt3gjrBHxXFSx3Q5+eUv4F/5xRM7ceooO7vV/mO+if1LiYHDyXewq3ujzfmdP+Bh+o1ZCyCl5y35das/qibbBaTpbIfbLIftW3mIHeB7AuTWgCwFh0IPqIiDWNP8AQmPFqUxmzZWXdDIfIfbcfQdkCOo7wFV3EMPkppXxStLJI3Fr2neCPiOIPEEFXJUca29W33Ri74p2/Oo27h9+YM9g+mM9k9nEWCKtVmnZwqrtIfm01mzDzD5MoHo8edpPMFMmtDT9uG0fyTgaicEQWINgRnN1C4tzkjhdVnc0g2IIIyIORB4gjgVznqXv2dtznbLQxu04nZaPFa2+5oubAZIPjGOkcAAXOcbAC7nOcTkOckk9pKspqr1ejCqfblANVKByh38m3eImno3kjeegBa/qe1Yd7htbVt+VIvBG4ZxNI8dw4SEbh5IPOcpaQEREBERBCndGnwqHqqfjCoZCmTujPHofVqfjCobCC2mgg/3XQ/1Wn/NNWdWD0G/4XQ/1Wn/NMWcQERCgrRrnxzvrFpWg3ZThsDesDakPXtOI/shafhdA6pnihb40sjIx1vcG37L3X3F60z1E0pzMkskn0nl32rngmLOo6iKdga58Tg9oeCW3F7XAIOW/fwQW9oqRsMbI2CzI2tY0czWgNaPYAu5V2dr8xE7m0w/un/vF1u174keNOP7k/a9BY1FW12vLEz5cI6oR9pXU7XZih+/Rjqgj+0ILLquOvajEeLFw++wwvPWNuL4MC8Z1z4r/ADkfiIP2FrmkOk1RiMolqpOUe1oYDssbZoJcBZoA3uPtQYuytpoJV8thlG87zTw36wwNPvCqWFarVk22EUX4Fh9tyg2dERB4MVwKGqFpow48HbnDqcMwtRr9W5bcwPDh5smR7HDI+wLfUXUysNonqMCmh/hI3N6bXH0hkuEcClteWfC4n+NGw9OyL+3eu/yLtGradcxTLfXaNwHyLdTnfrXA6NwDfftcneDRu9lwdSre24XSt37PbJ/9r2U7YGeJyY9XZuncaHS6LzTbmEDzn+CPfmewLYsK0GijIdL8q7mIswdnldvsWygr6ubnaj41thYbl9RFwCIiAiIggTuhj89pvwDvzhUUP3HqKlbuhv49TfgD+ccopfuPUUFxMBHzWD8FF9Rq9y8WCfxaD8FF9Rq9qAiIgIiIC0vWZrDZhMFmWdUyg8kw5ho3GR480cB5Ry4EjL6Z6XRYXSunlzPixsBsZHkeC0cw4k8ACVVrHMblrqh887tqSQ3PMB5LWjg0DIBB5aqqdK90kji573Oe9x3uc43cT0kkrqUyam9Wkc8L6usjD2StdHCx4y2T4L5es5hp4WJG8FR/p7oa/Cat0Trujdd8Lz5bL8fSbuPYdxCCX9T+snv6MUlS75xG3wHHfMwc/PI0b+cZ89pOVNKOsfBIySNxY9jg5jm72kZghWg1dadMxalD8mzx2bOwcHcHt9B1iRzZjgg2tERAREQQj3Rn8JQ+rU/GBQ4FMndGDw6E+jUj3wqGwgtroN/wyh/qtP8AmmLOLXtXku3hNCf/AG8I+iwN+xbCgLqqj4Drb9l3wK7V8IQUvCyui2jr8Rqo6aNzGPk2rF99nwWueb2BO5pXkxWiME8sRyMckkZ/suLfsXt0QxjvKvppzk2OVhd6h8GT8kuQb8O55q/5zT+yX9lcx3O9TxqoPoSKeGuuLjML6ggpvc7T8auL8U/9pdje50l41sf4h37anFEEJN7nN3Gub/hj+9XYO5y5672U3/6qaUQQ03uc28a53+HH7xSro/hAo6WCnDtoQxsj2iLbWyAL24X32WQRAREQERatpTp3FR3jZaSbzb+Cz1yOPojPqVkt8Gx1VWyJpdI4NaOJNv8ARWuV2nTBlC3a9J2Q7BvPuUdVmPSVD9uV5ceHM3oaNwC76RkkniMe/wBVjnfALacevV02afSaaTe8gczfB+GfvXldWE7yT1m68bcKqP8AkTfi3/qXTK18fjsc31muHxCuoMj3wuDqhY3vlfDUK6GRFa5viuLeokfBemDS6oj8vaHM8B3v3+9YF1QuiSdOq6b7Q6xGbpmFvpM8IdoOY962agxOKobtRPa8cbHMdY3jtUJSzrpjr3xODo3OY4bi0kH2hS8cvhpPqKMsA1qlpDKsbQ3cqwZj12jf1t9hUjUVdHOwPie17HbnNNx/56FjljcfXLvREXIgLuhv49T/ANX/AOo9RS/ceoqV+6GHz6mP9Afzjv1qKXDJBcXBP4tB+Cj+o1e1YzRmXboqZ3nQQn2xtKyaAiIgLz4hXx08T5ZXBkcbS57juAGZ/wDC9Cr/AK6NYXfcpo6d3yETvlXA5Syjh0sYfa654AoNU0/01kxaqMrrtiZdsEZ8hl959N2RJ6huAXHQDRF2K1rIcxGPDmcPJjBFwD5zjZo678Fras3qn0M+5tCDI2089pJr725eBH/ZBz9JzkG5U9O2NjWMAa1oDWtAsAALAAcwC13WDoYzFqN0RsJW3fC8+S+24+i7ceu+8BbMiCmdXSPhkfHI0texxY9p3tcDYg9qymiWlMuGVTKiLO2T2XsJGG20w/EHgQCpV16aB7TfuhA3NoDakDi3cyXrGTT0WPklQiguFgWNxV1PHPA7aZILjnB3Oa4cHA3BHOF71WzVLrB+5lRyUzvmsxG3fdE/cJR0bg7osfJzsk11xcIPqIiCHO6LgvHRP5nzM+k1jh9UqEVY7XphhmwkvAzgljl7DeJ35y/Yq4oLM6ma8S4NTjjGZIj/AGXuLfyXNW8KvupLTuOilfTVDgyKchzHuNmsltskOPAOAaL8C0c6sCDdB9REQVu126PGlxN0oHydSBK08NsWbKOu4Dv7xR+rTaydDBitE6NthMz5SBx88DxSeDXC4PYeCq7UU7o3uY9pa5pLXNcLFrgbEEcCCgsFqW06FZSilld8vTtAbffJEMmuHOW5NP8AZPFSWqbYfiElNKyWF5ZIw7TXN3g/aOBByIJBU/aDa6qera2OsLaefdtE2ikPO1x8Q+i7sJQSWi4teCAQbg5gjcepckBERARdVRVsibtSPawc73Bo9pXagIi0rWjp2MLprRkd8TXbEN+wB40hHRcW5yRwBVk3dQeHWLrHFKTTUzvlt0jxnyQPAf0h93WtO0S0PqMRO34kV/Clfc7RvnsDe87893TdebVdoQcUkdUVBcYGO8K5N5pPGLb77Z3cd5vbnInqKEMaGtAa1oAAAAAAyAAG4LbKzD5PV2wWDaDUtKBZnKPHly2cb9A8VvYFnwLbl9RY22+oL4RdfUUGLrtGaebxomg+c3wT7W2v2rVsW1dOFzTybXoSZHscMj2gda31F1MrDaDsQp5IHbErHMdzOG/pB3EdIXhfUKdq/Do6hhZKxr2ng4e8HeD0hRvpRqzkiBkpCZG7zGfHHqny+rf1rbHkl9dbaU+deaSZdMspBIORGRByIPEEcCvPJMttK5yyr14FpbPh8m3C/IkbbHZsf6w5+kZhYeSZeSWVXW0WP0P05gxNngHYlaLvicRtDpb5zekdtlsaqTTYpJTyNlieWSMN2uabEH7R0birB6s9PvutA7bYWzRbIkIaeTde9nNO4E2N2nMdIXm5OPr9njloPdF01pqN/OyZnsdGf0lD6sB3QOF8pQRTAfwMwB6GyNLT+UI/aq/rEWo1X1/L4RRu82IRHrjJiP1VtKgvUbp3HT7dFUPDGvftwOcbN2yAHxkndewI6dobyLzogIiII61x6e/c+m5CF1qicEAg5xR7nP6HHNre0+Sq5qdtKtSlRiFZLUPrWAyO8FvIOOwwZMYDynAW6zc8Vif9nOX+ex/4d37xBruprRDv+vEkgvDTbMjr7nPv8kz2guPqW4qya1nV9oWMIpOR2xI9z3SPeG7O0TYNyubANDRv5+dbMgIiIOE8LXtc1wDmuBa4EXBBFiCOIIVWNYmhxwqtfEL8k/5SBx4sJ8UnzmnwT1A8VapanrF0DbjFOyPbEckb9tkhbtWBFntsCMjlx3tCCrSnbUhp9y8feM7vlI23gcT48Y3x9LmcPR9VYn/Zzl/nsf8Ah3fvF6cO1CVFNNHNFXsbJG4PYe93ZEG4++ZjgRxBKCaEXxt7C+/jZfUHlxXDmVMEkMguyVjo3dTgQbdOaqVpHgEuH1MlPMLOYcjwe3yXt9Fwz9o3gq361/S7QemxWMNqGeE2+xIzKRl99jxHokEIKnLPYNp3XUTQ2CqlY0bmEh7B1NeCB2BbtjHc/VUZJppopm8A/aif8HNPtCwEmpvFW/ya/qzQfa9Bxm1xYq8W76t0tihB9uwt61E4rUVlRVyVE8suxHE0cpI5wG055OyCbDxBuWo0Oo7E5DZ0cUQ55Jmn3R7RUu6s9XhwaOUPlEr5iwu2WFrW7IcABcku8Y55dSDdVGutHVQMRvUUuy2qA8JpsGzgDIE7myAZBxyO48CJKRBTWtopIJHRysdG9ps5rwQ4HpBXQrbaS6G0mJM2amJryBZrx4MjfVeMwOjd0KLcb7nhwJNHUgjgyoaQR/eMGf0QgjDCNKqujyp6iWIea152PoG7fctii1z4q0W74a71oYb+5oXys1NYpFe1OJBzxyxH3Oc0+5Y52rbEh/Ip+xoPwKDJv10Yqf5Q0dUEP2tKxlZrKxKXxq2Yeo4R/mw1c4tWGJu3UU3bsN+s4LJ0epPFJCLwsj6ZJmZdjC4+5Br+jpfWYjStle+QvqIATI5zzblG3zcSd11bZRLoPqPdRVMVTUVDXOidttjiYdkmxAu91jle+TeClpAJVVdPdJTiNfNNe7L8nEOaNpIZbrzd1vKsxpLIW0VS5vjCCYt6xG4hVGG5ejgntSrL6nqmN+D04jtdm2yQDeH7bnOv0naDupwW6KsGrnTp+E1IJJMEhDZ2dHCRo85vvFxzWs7HIHAEEEEAgjcQcwQs+THV/quSIizBERAREQEREGq6Y6v4cQaXttFPbKQDJ3MJB5Q6d49ygzHsJmopTFOwscMxxa4cHMPlN/0bFWdWI0l0XgxGExTtvvLHDJ8bvOYeHVuPFa4cnX5fF2rDJMvLJKs3profPhU2xKNpjrmKUDwZB+i4cW8OkZr5oRoRNi0+wy7Im2MspGTBzDznngO05L1dprabctCtCpsWn2I/BibYyykZMHMPOeeA7TkrJYDgMNBA2Cnbssb7XHi558px4lfcBwGGggbBAzZY32uPFzj5TjxKyC8mefb+DG6R4I2upJqd+TZWFt/NO9rh0hwaexVMxfCZKSeSCZuzJG4tcPgRztIsQeIIVxVrOmWr6lxZo5ZpbI0WZLHYPaN9jcWc2/A9NrLMVUWxYRrCxCjaGw1UoaMg1xbI0DmAkDrDqW3YvqArIyTTywzN4bRMT/Ybt/KWDfqbxUH+K36poP20HGo1v4pILGqLfUihafaGXHYurDJayva6V1VUOIdsXM0nBrXc+XjLKYfqMxKU+G2KEc8koPujDlK+hOq9mH0xjkk5VznmQuDNkC7WN2QCSSPBvfpQbyiIgIiICIiAiIgIiICIiAiIgIiICIiAiIgIiICWREBERAREQcZIw4EEXBBBB4g5EKrmnmg8uFVDmuaTA4kwy28FzeDSeDwMiDzXGRVpV1zwNkaWvaHNORa4Ag9YORWmGfWioeE4TLWTMggaXyPNgBw53O5mjeTwCtvhlHyEMUV78mxkd+fZaG39y40OEw09+Rhiivv5ONrL9eyBdetOTk7AiIswREQEREBERAREQY/HsBhr4HQVDNpjva08HNPkuHApgWBQ0MDIIGbLG+1x4ucfKceJWQRXf+AiIoCIiAiIgIi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" name="Bent Arrow 5119"/>
          <p:cNvSpPr/>
          <p:nvPr/>
        </p:nvSpPr>
        <p:spPr>
          <a:xfrm rot="16200000" flipH="1">
            <a:off x="5018177" y="1848533"/>
            <a:ext cx="496638" cy="180020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97" y="3161085"/>
            <a:ext cx="2429809" cy="5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EMFText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256584"/>
          </a:xfrm>
        </p:spPr>
        <p:txBody>
          <a:bodyPr>
            <a:noAutofit/>
          </a:bodyPr>
          <a:lstStyle/>
          <a:p>
            <a:r>
              <a:rPr lang="es-ES_tradnl" sz="2400" smtClean="0"/>
              <a:t>Model-Driven framework to develop textual DSLs </a:t>
            </a:r>
          </a:p>
          <a:p>
            <a:r>
              <a:rPr lang="es-ES_tradnl" sz="2400" smtClean="0"/>
              <a:t>Developed as a Eclipse plugin</a:t>
            </a:r>
          </a:p>
          <a:p>
            <a:r>
              <a:rPr lang="es-ES_tradnl" sz="2400" smtClean="0"/>
              <a:t>Main features:</a:t>
            </a:r>
          </a:p>
          <a:p>
            <a:pPr lvl="1"/>
            <a:r>
              <a:rPr lang="es-ES_tradnl" sz="1800" smtClean="0"/>
              <a:t>Syntax Coloring</a:t>
            </a:r>
          </a:p>
          <a:p>
            <a:pPr lvl="1"/>
            <a:r>
              <a:rPr lang="es-ES_tradnl" sz="1800" smtClean="0"/>
              <a:t>Content Assist</a:t>
            </a:r>
          </a:p>
          <a:p>
            <a:pPr lvl="1"/>
            <a:r>
              <a:rPr lang="es-ES_tradnl" sz="1800" smtClean="0"/>
              <a:t>Validation and Quick Fixes</a:t>
            </a:r>
          </a:p>
          <a:p>
            <a:pPr lvl="1"/>
            <a:r>
              <a:rPr lang="es-ES_tradnl" sz="1800" smtClean="0"/>
              <a:t>Reference resolving mechanism</a:t>
            </a:r>
          </a:p>
          <a:p>
            <a:pPr lvl="1"/>
            <a:endParaRPr lang="es-ES_tradnl" sz="1200" smtClean="0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6" y="4067150"/>
            <a:ext cx="8001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EMFText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256584"/>
          </a:xfrm>
        </p:spPr>
        <p:txBody>
          <a:bodyPr>
            <a:noAutofit/>
          </a:bodyPr>
          <a:lstStyle/>
          <a:p>
            <a:r>
              <a:rPr lang="es-ES_tradnl" sz="2400" smtClean="0"/>
              <a:t>Model-Driven framework to develop textual DSLs </a:t>
            </a:r>
          </a:p>
          <a:p>
            <a:r>
              <a:rPr lang="es-ES_tradnl" sz="2400" smtClean="0"/>
              <a:t>Developed as a Eclipse plugin</a:t>
            </a:r>
          </a:p>
          <a:p>
            <a:r>
              <a:rPr lang="es-ES_tradnl" sz="2400" smtClean="0"/>
              <a:t>Main features:</a:t>
            </a:r>
          </a:p>
          <a:p>
            <a:pPr lvl="1"/>
            <a:r>
              <a:rPr lang="es-ES_tradnl" sz="1800" smtClean="0"/>
              <a:t>Syntax Coloring</a:t>
            </a:r>
          </a:p>
          <a:p>
            <a:pPr lvl="1"/>
            <a:r>
              <a:rPr lang="es-ES_tradnl" sz="1800" smtClean="0"/>
              <a:t>Content Assist</a:t>
            </a:r>
          </a:p>
          <a:p>
            <a:pPr lvl="1"/>
            <a:r>
              <a:rPr lang="es-ES_tradnl" sz="1800" smtClean="0"/>
              <a:t>Validation and Quick Fixes</a:t>
            </a:r>
          </a:p>
          <a:p>
            <a:pPr lvl="1"/>
            <a:r>
              <a:rPr lang="es-ES_tradnl" sz="1800" smtClean="0"/>
              <a:t>Reference resolving mechanism</a:t>
            </a:r>
          </a:p>
          <a:p>
            <a:pPr lvl="1"/>
            <a:endParaRPr lang="es-ES_tradnl" sz="1200" smtClean="0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6" y="4067150"/>
            <a:ext cx="8001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4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Syntax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839" y="1268760"/>
            <a:ext cx="826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draw is better than a long explanation</a:t>
            </a:r>
            <a:endParaRPr lang="en-US" sz="36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8" descr="machine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18" y="2433587"/>
            <a:ext cx="2574030" cy="34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560" y="2348880"/>
            <a:ext cx="4896544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200" b="1" u="none">
                <a:latin typeface="Courier New" pitchFamily="49" charset="0"/>
              </a:rPr>
              <a:t>digraph Modernization { </a:t>
            </a:r>
          </a:p>
          <a:p>
            <a:r>
              <a:rPr lang="es-ES_tradnl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Start</a:t>
            </a:r>
            <a:r>
              <a:rPr lang="es-ES_tradnl" sz="1200" b="1" u="none">
                <a:latin typeface="Courier New" pitchFamily="49" charset="0"/>
              </a:rPr>
              <a:t> -&gt;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ExtractingModels</a:t>
            </a:r>
            <a:r>
              <a:rPr lang="es-ES_tradnl" sz="1200" b="1" u="none">
                <a:latin typeface="Courier New" pitchFamily="49" charset="0"/>
              </a:rPr>
              <a:t>; </a:t>
            </a:r>
          </a:p>
          <a:p>
            <a:r>
              <a:rPr lang="es-ES_tradnl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ExtractingModels</a:t>
            </a:r>
            <a:r>
              <a:rPr lang="es-ES_tradnl" sz="1200" b="1" u="none">
                <a:latin typeface="Courier New" pitchFamily="49" charset="0"/>
              </a:rPr>
              <a:t> -&gt;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200" b="1" u="none">
                <a:latin typeface="Courier New" pitchFamily="49" charset="0"/>
              </a:rPr>
              <a:t> </a:t>
            </a:r>
            <a:r>
              <a:rPr lang="es-ES_tradnl" sz="1200" b="1" i="1" u="none">
                <a:latin typeface="Courier New" pitchFamily="49" charset="0"/>
              </a:rPr>
              <a:t>[</a:t>
            </a:r>
            <a:r>
              <a:rPr lang="es-ES_tradnl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200" b="1" i="1" u="none">
                <a:latin typeface="Courier New" pitchFamily="49" charset="0"/>
              </a:rPr>
              <a:t>="</a:t>
            </a:r>
            <a:r>
              <a:rPr lang="es-ES_tradnl" sz="1200" b="1" i="1" u="none">
                <a:solidFill>
                  <a:srgbClr val="3399FF"/>
                </a:solidFill>
                <a:latin typeface="Courier New" pitchFamily="49" charset="0"/>
              </a:rPr>
              <a:t>C2M</a:t>
            </a:r>
            <a:r>
              <a:rPr lang="es-ES_tradnl" sz="1200" b="1" i="1" u="none">
                <a:latin typeface="Courier New" pitchFamily="49" charset="0"/>
              </a:rPr>
              <a:t>"]</a:t>
            </a:r>
            <a:r>
              <a:rPr lang="es-ES_tradnl" sz="1200" b="1" u="none">
                <a:latin typeface="Courier New" pitchFamily="49" charset="0"/>
              </a:rPr>
              <a:t>;</a:t>
            </a:r>
            <a:endParaRPr lang="es-ES_tradnl" sz="1200" b="1" i="1" u="none">
              <a:latin typeface="Courier New" pitchFamily="49" charset="0"/>
            </a:endParaRPr>
          </a:p>
          <a:p>
            <a:r>
              <a:rPr lang="es-ES_tradnl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200" b="1" u="none">
                <a:latin typeface="Courier New" pitchFamily="49" charset="0"/>
              </a:rPr>
              <a:t> -&gt;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200" b="1" u="none">
                <a:latin typeface="Courier New" pitchFamily="49" charset="0"/>
              </a:rPr>
              <a:t> </a:t>
            </a:r>
            <a:r>
              <a:rPr lang="es-ES_tradnl" sz="1200" b="1" i="1" u="none">
                <a:latin typeface="Courier New" pitchFamily="49" charset="0"/>
              </a:rPr>
              <a:t>[</a:t>
            </a:r>
            <a:r>
              <a:rPr lang="es-ES_tradnl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200" b="1" i="1" u="none">
                <a:latin typeface="Courier New" pitchFamily="49" charset="0"/>
              </a:rPr>
              <a:t>="</a:t>
            </a:r>
            <a:r>
              <a:rPr lang="es-ES_tradnl" sz="1200" b="1" i="1" u="none">
                <a:solidFill>
                  <a:srgbClr val="3399FF"/>
                </a:solidFill>
                <a:latin typeface="Courier New" pitchFamily="49" charset="0"/>
              </a:rPr>
              <a:t>M2M</a:t>
            </a:r>
            <a:r>
              <a:rPr lang="es-ES_tradnl" sz="1200" b="1" i="1" u="none">
                <a:latin typeface="Courier New" pitchFamily="49" charset="0"/>
              </a:rPr>
              <a:t>"]</a:t>
            </a:r>
            <a:r>
              <a:rPr lang="es-ES_tradnl" sz="1200" b="1" u="none">
                <a:latin typeface="Courier New" pitchFamily="49" charset="0"/>
              </a:rPr>
              <a:t>;</a:t>
            </a:r>
            <a:endParaRPr lang="es-ES_tradnl" sz="1200" b="1" i="1" u="none">
              <a:latin typeface="Courier New" pitchFamily="49" charset="0"/>
            </a:endParaRPr>
          </a:p>
          <a:p>
            <a:r>
              <a:rPr lang="es-ES_tradnl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200" b="1" u="none">
                <a:latin typeface="Courier New" pitchFamily="49" charset="0"/>
              </a:rPr>
              <a:t> -&gt;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SystemGeneration</a:t>
            </a:r>
            <a:r>
              <a:rPr lang="es-ES_tradnl" sz="1200" b="1" u="none">
                <a:latin typeface="Courier New" pitchFamily="49" charset="0"/>
              </a:rPr>
              <a:t> </a:t>
            </a:r>
            <a:r>
              <a:rPr lang="es-ES_tradnl" sz="1200" b="1" i="1" u="none">
                <a:latin typeface="Courier New" pitchFamily="49" charset="0"/>
              </a:rPr>
              <a:t>[</a:t>
            </a:r>
            <a:r>
              <a:rPr lang="es-ES_tradnl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200" b="1" i="1" u="none">
                <a:latin typeface="Courier New" pitchFamily="49" charset="0"/>
              </a:rPr>
              <a:t>="</a:t>
            </a:r>
            <a:r>
              <a:rPr lang="es-ES_tradnl" sz="1200" b="1" i="1" u="none">
                <a:solidFill>
                  <a:srgbClr val="3399FF"/>
                </a:solidFill>
                <a:latin typeface="Courier New" pitchFamily="49" charset="0"/>
              </a:rPr>
              <a:t>M2C</a:t>
            </a:r>
            <a:r>
              <a:rPr lang="es-ES_tradnl" sz="1200" b="1" i="1" u="none">
                <a:latin typeface="Courier New" pitchFamily="49" charset="0"/>
              </a:rPr>
              <a:t>"]</a:t>
            </a:r>
            <a:r>
              <a:rPr lang="es-ES_tradnl" sz="1200" b="1" u="none">
                <a:latin typeface="Courier New" pitchFamily="49" charset="0"/>
              </a:rPr>
              <a:t>;</a:t>
            </a:r>
            <a:endParaRPr lang="es-ES_tradnl" sz="1200" b="1" i="1" u="none">
              <a:latin typeface="Courier New" pitchFamily="49" charset="0"/>
            </a:endParaRPr>
          </a:p>
          <a:p>
            <a:r>
              <a:rPr lang="es-ES_tradnl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SystemGeneration</a:t>
            </a:r>
            <a:r>
              <a:rPr lang="es-ES_tradnl" sz="1200" b="1" u="none">
                <a:latin typeface="Courier New" pitchFamily="49" charset="0"/>
              </a:rPr>
              <a:t> -&gt; End;</a:t>
            </a:r>
          </a:p>
          <a:p>
            <a:endParaRPr lang="es-ES_tradnl" sz="1200" b="1" u="none">
              <a:latin typeface="Courier New" pitchFamily="49" charset="0"/>
            </a:endParaRPr>
          </a:p>
          <a:p>
            <a:r>
              <a:rPr lang="es-ES" sz="1200" b="1" u="none">
                <a:latin typeface="Courier New" pitchFamily="49" charset="0"/>
              </a:rPr>
              <a:t>  </a:t>
            </a:r>
            <a:r>
              <a:rPr lang="es-ES" sz="1200" b="1" u="none">
                <a:solidFill>
                  <a:srgbClr val="2D39AD"/>
                </a:solidFill>
                <a:latin typeface="Courier New" pitchFamily="49" charset="0"/>
              </a:rPr>
              <a:t>Start</a:t>
            </a:r>
          </a:p>
          <a:p>
            <a:r>
              <a:rPr lang="es-ES" sz="1200" b="1" u="none">
                <a:latin typeface="Courier New" pitchFamily="49" charset="0"/>
              </a:rPr>
              <a:t>    </a:t>
            </a:r>
            <a:r>
              <a:rPr lang="es-ES" sz="1200" b="1" i="1" u="none">
                <a:latin typeface="Courier New" pitchFamily="49" charset="0"/>
              </a:rPr>
              <a:t>[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200" b="1" i="1" u="none">
                <a:latin typeface="Courier New" pitchFamily="49" charset="0"/>
              </a:rPr>
              <a:t>=point,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width</a:t>
            </a:r>
            <a:r>
              <a:rPr lang="es-ES" sz="1200" b="1" i="1" u="none">
                <a:latin typeface="Courier New" pitchFamily="49" charset="0"/>
              </a:rPr>
              <a:t>=0.2,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" sz="1200" b="1" i="1" u="none">
                <a:latin typeface="Courier New" pitchFamily="49" charset="0"/>
              </a:rPr>
              <a:t>=""]</a:t>
            </a:r>
            <a:r>
              <a:rPr lang="es-ES" sz="1200" b="1" u="none">
                <a:latin typeface="Courier New" pitchFamily="49" charset="0"/>
              </a:rPr>
              <a:t>;</a:t>
            </a:r>
          </a:p>
          <a:p>
            <a:r>
              <a:rPr lang="es-ES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ExtractingModels</a:t>
            </a:r>
            <a:r>
              <a:rPr lang="es-ES_tradnl" sz="1200" b="1" u="none">
                <a:latin typeface="Courier New" pitchFamily="49" charset="0"/>
              </a:rPr>
              <a:t> </a:t>
            </a:r>
          </a:p>
          <a:p>
            <a:r>
              <a:rPr lang="es-ES_tradnl" sz="1200" b="1" u="none">
                <a:latin typeface="Courier New" pitchFamily="49" charset="0"/>
              </a:rPr>
              <a:t>    </a:t>
            </a:r>
            <a:r>
              <a:rPr lang="es-ES" sz="1200" b="1" i="1" u="none">
                <a:latin typeface="Courier New" pitchFamily="49" charset="0"/>
              </a:rPr>
              <a:t>[</a:t>
            </a:r>
            <a:r>
              <a:rPr lang="es-ES_tradnl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200" b="1" i="1" u="none">
                <a:latin typeface="Courier New" pitchFamily="49" charset="0"/>
              </a:rPr>
              <a:t>="</a:t>
            </a:r>
            <a:r>
              <a:rPr lang="es-ES_tradnl" sz="1200" b="1" i="1" u="none">
                <a:solidFill>
                  <a:srgbClr val="3399FF"/>
                </a:solidFill>
                <a:latin typeface="Courier New" pitchFamily="49" charset="0"/>
              </a:rPr>
              <a:t>Extracting Models</a:t>
            </a:r>
            <a:r>
              <a:rPr lang="es-ES_tradnl" sz="1200" b="1" i="1" u="none">
                <a:latin typeface="Courier New" pitchFamily="49" charset="0"/>
              </a:rPr>
              <a:t>",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200" b="1" i="1" u="none">
                <a:latin typeface="Courier New" pitchFamily="49" charset="0"/>
              </a:rPr>
              <a:t>=ellipse]</a:t>
            </a:r>
            <a:r>
              <a:rPr lang="es-ES" sz="1200" b="1" u="none">
                <a:latin typeface="Courier New" pitchFamily="49" charset="0"/>
              </a:rPr>
              <a:t>;</a:t>
            </a:r>
          </a:p>
          <a:p>
            <a:r>
              <a:rPr lang="es-ES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MDD</a:t>
            </a:r>
            <a:r>
              <a:rPr lang="es-ES_tradnl" sz="1200" b="1" u="none">
                <a:latin typeface="Courier New" pitchFamily="49" charset="0"/>
              </a:rPr>
              <a:t> </a:t>
            </a:r>
          </a:p>
          <a:p>
            <a:r>
              <a:rPr lang="es-ES_tradnl" sz="1200" b="1" u="none">
                <a:latin typeface="Courier New" pitchFamily="49" charset="0"/>
              </a:rPr>
              <a:t>    </a:t>
            </a:r>
            <a:r>
              <a:rPr lang="es-ES" sz="1200" b="1" i="1" u="none">
                <a:latin typeface="Courier New" pitchFamily="49" charset="0"/>
              </a:rPr>
              <a:t>[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200" b="1" i="1" u="none">
                <a:latin typeface="Courier New" pitchFamily="49" charset="0"/>
              </a:rPr>
              <a:t>=ellipse]</a:t>
            </a:r>
            <a:r>
              <a:rPr lang="es-ES" sz="1200" b="1" u="none">
                <a:latin typeface="Courier New" pitchFamily="49" charset="0"/>
              </a:rPr>
              <a:t>;</a:t>
            </a:r>
          </a:p>
          <a:p>
            <a:r>
              <a:rPr lang="es-ES" sz="1200" b="1" u="none">
                <a:latin typeface="Courier New" pitchFamily="49" charset="0"/>
              </a:rPr>
              <a:t>  </a:t>
            </a:r>
            <a:r>
              <a:rPr lang="es-ES_tradnl" sz="1200" b="1" u="none">
                <a:solidFill>
                  <a:srgbClr val="2D39AD"/>
                </a:solidFill>
                <a:latin typeface="Courier New" pitchFamily="49" charset="0"/>
              </a:rPr>
              <a:t>SystemGeneration</a:t>
            </a:r>
          </a:p>
          <a:p>
            <a:r>
              <a:rPr lang="es-ES_tradnl" sz="1200" b="1" u="none">
                <a:latin typeface="Courier New" pitchFamily="49" charset="0"/>
              </a:rPr>
              <a:t>    </a:t>
            </a:r>
            <a:r>
              <a:rPr lang="es-ES" sz="1200" b="1" i="1" u="none">
                <a:latin typeface="Courier New" pitchFamily="49" charset="0"/>
              </a:rPr>
              <a:t>[</a:t>
            </a:r>
            <a:r>
              <a:rPr lang="es-ES_tradnl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_tradnl" sz="1200" b="1" i="1" u="none">
                <a:latin typeface="Courier New" pitchFamily="49" charset="0"/>
              </a:rPr>
              <a:t>="</a:t>
            </a:r>
            <a:r>
              <a:rPr lang="es-ES_tradnl" sz="1200" b="1" i="1" u="none">
                <a:solidFill>
                  <a:srgbClr val="3399FF"/>
                </a:solidFill>
                <a:latin typeface="Courier New" pitchFamily="49" charset="0"/>
              </a:rPr>
              <a:t>System Generation</a:t>
            </a:r>
            <a:r>
              <a:rPr lang="es-ES_tradnl" sz="1200" b="1" i="1" u="none">
                <a:latin typeface="Courier New" pitchFamily="49" charset="0"/>
              </a:rPr>
              <a:t>",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200" b="1" i="1" u="none">
                <a:latin typeface="Courier New" pitchFamily="49" charset="0"/>
              </a:rPr>
              <a:t>=ellipse]</a:t>
            </a:r>
            <a:r>
              <a:rPr lang="es-ES" sz="1200" b="1" u="none">
                <a:latin typeface="Courier New" pitchFamily="49" charset="0"/>
              </a:rPr>
              <a:t>;</a:t>
            </a:r>
          </a:p>
          <a:p>
            <a:r>
              <a:rPr lang="es-ES" sz="1200" b="1" u="none">
                <a:latin typeface="Courier New" pitchFamily="49" charset="0"/>
              </a:rPr>
              <a:t>  </a:t>
            </a:r>
            <a:r>
              <a:rPr lang="es-ES" sz="1200" b="1" u="none">
                <a:solidFill>
                  <a:srgbClr val="2D39AD"/>
                </a:solidFill>
                <a:latin typeface="Courier New" pitchFamily="49" charset="0"/>
              </a:rPr>
              <a:t>End</a:t>
            </a:r>
          </a:p>
          <a:p>
            <a:r>
              <a:rPr lang="es-ES" sz="1200" b="1" u="none">
                <a:latin typeface="Courier New" pitchFamily="49" charset="0"/>
              </a:rPr>
              <a:t>    </a:t>
            </a:r>
            <a:r>
              <a:rPr lang="es-ES" sz="1200" b="1" i="1" u="none">
                <a:latin typeface="Courier New" pitchFamily="49" charset="0"/>
              </a:rPr>
              <a:t>[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shape</a:t>
            </a:r>
            <a:r>
              <a:rPr lang="es-ES" sz="1200" b="1" i="1" u="none">
                <a:latin typeface="Courier New" pitchFamily="49" charset="0"/>
              </a:rPr>
              <a:t>=doublecircle,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label</a:t>
            </a:r>
            <a:r>
              <a:rPr lang="es-ES" sz="1200" b="1" i="1" u="none">
                <a:latin typeface="Courier New" pitchFamily="49" charset="0"/>
              </a:rPr>
              <a:t>="",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width</a:t>
            </a:r>
            <a:r>
              <a:rPr lang="es-ES" sz="1200" b="1" i="1" u="none">
                <a:latin typeface="Courier New" pitchFamily="49" charset="0"/>
              </a:rPr>
              <a:t>=0.2,</a:t>
            </a:r>
          </a:p>
          <a:p>
            <a:r>
              <a:rPr lang="es-ES" sz="1200" b="1" i="1" u="none">
                <a:latin typeface="Courier New" pitchFamily="49" charset="0"/>
              </a:rPr>
              <a:t>     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fillcolor</a:t>
            </a:r>
            <a:r>
              <a:rPr lang="es-ES" sz="1200" b="1" i="1" u="none">
                <a:latin typeface="Courier New" pitchFamily="49" charset="0"/>
              </a:rPr>
              <a:t>=black,</a:t>
            </a:r>
            <a:r>
              <a:rPr lang="es-ES" sz="1200" b="1" i="1" u="none">
                <a:solidFill>
                  <a:srgbClr val="FF6D4B"/>
                </a:solidFill>
                <a:latin typeface="Courier New" pitchFamily="49" charset="0"/>
              </a:rPr>
              <a:t>style</a:t>
            </a:r>
            <a:r>
              <a:rPr lang="es-ES" sz="1200" b="1" i="1" u="none">
                <a:latin typeface="Courier New" pitchFamily="49" charset="0"/>
              </a:rPr>
              <a:t>=filled]</a:t>
            </a:r>
            <a:r>
              <a:rPr lang="es-ES" sz="1200" b="1" u="none">
                <a:latin typeface="Courier New" pitchFamily="49" charset="0"/>
              </a:rPr>
              <a:t>;</a:t>
            </a:r>
          </a:p>
          <a:p>
            <a:r>
              <a:rPr lang="es-ES" sz="1200" b="1" u="none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92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GMF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256584"/>
          </a:xfrm>
        </p:spPr>
        <p:txBody>
          <a:bodyPr>
            <a:noAutofit/>
          </a:bodyPr>
          <a:lstStyle/>
          <a:p>
            <a:r>
              <a:rPr lang="es-ES_tradnl" sz="2400" smtClean="0"/>
              <a:t>Graphical Modeling Framework</a:t>
            </a:r>
          </a:p>
          <a:p>
            <a:pPr lvl="1"/>
            <a:r>
              <a:rPr lang="es-ES_tradnl" sz="1800" smtClean="0"/>
              <a:t>Model-Driven Framework to develop graphical editors based on EMF and GEF</a:t>
            </a:r>
          </a:p>
          <a:p>
            <a:pPr lvl="1"/>
            <a:r>
              <a:rPr lang="es-ES_tradnl" sz="1800" smtClean="0"/>
              <a:t>GMF is part of Eclipse Modeling Project</a:t>
            </a:r>
          </a:p>
          <a:p>
            <a:pPr lvl="1"/>
            <a:r>
              <a:rPr lang="es-ES_tradnl" sz="1800" smtClean="0"/>
              <a:t>Provides a generative component to create the DSL tooling</a:t>
            </a:r>
          </a:p>
          <a:p>
            <a:pPr lvl="1"/>
            <a:r>
              <a:rPr lang="es-ES_tradnl" sz="1800" smtClean="0"/>
              <a:t>Provides a runtime infrastructure to facilitate the development of graphical DSLs</a:t>
            </a:r>
          </a:p>
          <a:p>
            <a:pPr lvl="1"/>
            <a:endParaRPr lang="es-ES_tradnl" sz="1800" smtClean="0"/>
          </a:p>
        </p:txBody>
      </p:sp>
      <p:pic>
        <p:nvPicPr>
          <p:cNvPr id="13314" name="Picture 2" descr="http://wiki.eclipse.org/images/e/e2/Gmf_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" y="3429000"/>
            <a:ext cx="73723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Alternatives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176464" cy="5256584"/>
          </a:xfrm>
        </p:spPr>
        <p:txBody>
          <a:bodyPr>
            <a:noAutofit/>
          </a:bodyPr>
          <a:lstStyle/>
          <a:p>
            <a:r>
              <a:rPr lang="es-ES_tradnl" sz="2400" smtClean="0"/>
              <a:t>GMF can be too complex</a:t>
            </a:r>
          </a:p>
          <a:p>
            <a:r>
              <a:rPr lang="es-ES_tradnl" sz="2400" smtClean="0"/>
              <a:t>EuGENia</a:t>
            </a:r>
          </a:p>
          <a:p>
            <a:pPr lvl="1"/>
            <a:r>
              <a:rPr lang="es-ES_tradnl" sz="1800" smtClean="0"/>
              <a:t>Automatically generated GMF infrastructure</a:t>
            </a:r>
          </a:p>
          <a:p>
            <a:pPr lvl="1"/>
            <a:r>
              <a:rPr lang="es-ES_tradnl" sz="1800" smtClean="0"/>
              <a:t>Lowers the entrance barrier for creating GMF editors</a:t>
            </a:r>
          </a:p>
          <a:p>
            <a:pPr lvl="1"/>
            <a:r>
              <a:rPr lang="es-ES_tradnl" sz="1800" smtClean="0"/>
              <a:t>Provides textual DSLs and wizards to define the graphical DSL</a:t>
            </a:r>
          </a:p>
          <a:p>
            <a:r>
              <a:rPr lang="es-ES_tradnl" sz="2200" smtClean="0"/>
              <a:t>GMF simple mapping editor</a:t>
            </a:r>
          </a:p>
          <a:p>
            <a:pPr lvl="1"/>
            <a:r>
              <a:rPr lang="es-ES_tradnl" sz="1800" smtClean="0"/>
              <a:t>Graphical DSL to configure GMF</a:t>
            </a:r>
          </a:p>
          <a:p>
            <a:pPr lvl="1"/>
            <a:r>
              <a:rPr lang="es-ES_tradnl" sz="1800" smtClean="0"/>
              <a:t>Generators for creating the required GMF infrastructure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70" y="3933056"/>
            <a:ext cx="4231822" cy="247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774966" cy="16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vs. Textual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256584"/>
          </a:xfrm>
        </p:spPr>
        <p:txBody>
          <a:bodyPr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/>
              <a:t>Success depends on how the notation fits the </a:t>
            </a:r>
            <a:r>
              <a:rPr lang="es-ES_tradnl" sz="2400" smtClean="0"/>
              <a:t>domain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sp>
        <p:nvSpPr>
          <p:cNvPr id="3" name="TextBox 2"/>
          <p:cNvSpPr txBox="1"/>
          <p:nvPr/>
        </p:nvSpPr>
        <p:spPr>
          <a:xfrm>
            <a:off x="827584" y="1736807"/>
            <a:ext cx="26642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Person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name;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name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_tradnl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736807"/>
            <a:ext cx="324036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Person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name, surname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4028" y="2348880"/>
            <a:ext cx="1728192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2059" y="234736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Person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6036" y="2690914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/>
              <a:t>n</a:t>
            </a:r>
            <a:r>
              <a:rPr lang="es-ES_tradnl" sz="1400" smtClean="0"/>
              <a:t>ame : string</a:t>
            </a:r>
          </a:p>
          <a:p>
            <a:r>
              <a:rPr lang="es-ES_tradnl" sz="1400" smtClean="0"/>
              <a:t>surname : string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24028" y="2655141"/>
            <a:ext cx="172819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vs. Textual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256584"/>
          </a:xfrm>
        </p:spPr>
        <p:txBody>
          <a:bodyPr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/>
              <a:t>Success depends on how the notation fits the </a:t>
            </a:r>
            <a:r>
              <a:rPr lang="es-ES_tradnl" sz="2400" smtClean="0"/>
              <a:t>domain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sp>
        <p:nvSpPr>
          <p:cNvPr id="3" name="TextBox 2"/>
          <p:cNvSpPr txBox="1"/>
          <p:nvPr/>
        </p:nvSpPr>
        <p:spPr>
          <a:xfrm>
            <a:off x="827584" y="1736807"/>
            <a:ext cx="26642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Person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name;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name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_tradnl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736807"/>
            <a:ext cx="324036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Person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name, surname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4028" y="2348880"/>
            <a:ext cx="1728192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2059" y="234736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Person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6036" y="2690914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/>
              <a:t>n</a:t>
            </a:r>
            <a:r>
              <a:rPr lang="es-ES_tradnl" sz="1400" smtClean="0"/>
              <a:t>ame : string</a:t>
            </a:r>
          </a:p>
          <a:p>
            <a:r>
              <a:rPr lang="es-ES_tradnl" sz="1400" smtClean="0"/>
              <a:t>surname : string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24028" y="2655141"/>
            <a:ext cx="172819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03920" y="3573016"/>
            <a:ext cx="8352928" cy="296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smtClean="0"/>
              <a:t>Graphical DSLs are not always easier to understand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08140"/>
            <a:ext cx="20193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4" y="4318863"/>
            <a:ext cx="1765611" cy="18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vs. Textual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76064"/>
          </a:xfrm>
        </p:spPr>
        <p:txBody>
          <a:bodyPr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smtClean="0"/>
              <a:t>Expression </a:t>
            </a:r>
            <a:r>
              <a:rPr lang="es-ES_tradnl" sz="2400"/>
              <a:t>of common concerns simple and </a:t>
            </a:r>
            <a:r>
              <a:rPr lang="es-ES_tradnl" sz="2400" smtClean="0"/>
              <a:t>concise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sp>
        <p:nvSpPr>
          <p:cNvPr id="5" name="TextBox 4"/>
          <p:cNvSpPr txBox="1"/>
          <p:nvPr/>
        </p:nvSpPr>
        <p:spPr>
          <a:xfrm>
            <a:off x="1043444" y="1736807"/>
            <a:ext cx="26642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Person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name;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name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_tradnl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36" y="2059971"/>
            <a:ext cx="324036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Person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name, surname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4084" y="2265065"/>
            <a:ext cx="412024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mtClean="0"/>
              <a:t>From Wikipedia:</a:t>
            </a:r>
          </a:p>
          <a:p>
            <a:pPr marL="534988" indent="0" algn="just">
              <a:buNone/>
              <a:tabLst>
                <a:tab pos="7446963" algn="l"/>
              </a:tabLst>
            </a:pPr>
            <a:r>
              <a:rPr lang="en-US" sz="2800" i="1" smtClean="0"/>
              <a:t>Language is the human capacity for acquiring and using complex systems of communication, and a language is any specific example of such a system.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s-ES_tradnl" smtClean="0"/>
          </a:p>
        </p:txBody>
      </p:sp>
      <p:sp>
        <p:nvSpPr>
          <p:cNvPr id="7" name="Rounded Rectangle 6"/>
          <p:cNvSpPr/>
          <p:nvPr/>
        </p:nvSpPr>
        <p:spPr>
          <a:xfrm>
            <a:off x="2627784" y="414908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Why?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8064" y="4149080"/>
            <a:ext cx="15121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How?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vs. Textual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576064"/>
          </a:xfrm>
        </p:spPr>
        <p:txBody>
          <a:bodyPr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smtClean="0"/>
              <a:t>Expression </a:t>
            </a:r>
            <a:r>
              <a:rPr lang="es-ES_tradnl" sz="2400"/>
              <a:t>of common concerns simple and </a:t>
            </a:r>
            <a:r>
              <a:rPr lang="es-ES_tradnl" sz="2400" smtClean="0"/>
              <a:t>concise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sp>
        <p:nvSpPr>
          <p:cNvPr id="5" name="TextBox 4"/>
          <p:cNvSpPr txBox="1"/>
          <p:nvPr/>
        </p:nvSpPr>
        <p:spPr>
          <a:xfrm>
            <a:off x="1043444" y="1736807"/>
            <a:ext cx="26642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Person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name;</a:t>
            </a:r>
            <a:endParaRPr lang="es-ES_tradnl" sz="1400">
              <a:latin typeface="Consolas" pitchFamily="49" charset="0"/>
              <a:cs typeface="Consolas" pitchFamily="49" charset="0"/>
            </a:endParaRPr>
          </a:p>
          <a:p>
            <a:r>
              <a:rPr lang="es-ES_tradnl" sz="1400">
                <a:latin typeface="Consolas" pitchFamily="49" charset="0"/>
                <a:cs typeface="Consolas" pitchFamily="49" charset="0"/>
              </a:rPr>
              <a:t> 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_tradnl" sz="1400">
                <a:latin typeface="Consolas" pitchFamily="49" charset="0"/>
                <a:cs typeface="Consolas" pitchFamily="49" charset="0"/>
              </a:rPr>
              <a:t> name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_tradnl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836" y="2059971"/>
            <a:ext cx="324036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Person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name, surname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2924944"/>
            <a:ext cx="835292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smtClean="0"/>
              <a:t>Providing sensible defaults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sp>
        <p:nvSpPr>
          <p:cNvPr id="11" name="TextBox 10"/>
          <p:cNvSpPr txBox="1"/>
          <p:nvPr/>
        </p:nvSpPr>
        <p:spPr>
          <a:xfrm>
            <a:off x="683568" y="3429000"/>
            <a:ext cx="792088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MyClass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public void 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readStream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InputStream stream, boolean closeStreamAferReading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4824449"/>
            <a:ext cx="79208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MyClass</a:t>
            </a:r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public void 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readStream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InputStream stream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readStream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stream, true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public void 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readStream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InputStream stream, boolean closeStreamAferReading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...</a:t>
            </a:r>
          </a:p>
          <a:p>
            <a:r>
              <a:rPr lang="en-US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0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vs. Textual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648072"/>
          </a:xfrm>
        </p:spPr>
        <p:txBody>
          <a:bodyPr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smtClean="0"/>
              <a:t>Verbosity </a:t>
            </a:r>
            <a:r>
              <a:rPr lang="es-ES_tradnl" sz="2400"/>
              <a:t>for less common </a:t>
            </a:r>
            <a:r>
              <a:rPr lang="es-ES_tradnl" sz="2400" smtClean="0"/>
              <a:t>concerns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  <p:sp>
        <p:nvSpPr>
          <p:cNvPr id="5" name="TextBox 4"/>
          <p:cNvSpPr txBox="1"/>
          <p:nvPr/>
        </p:nvSpPr>
        <p:spPr>
          <a:xfrm>
            <a:off x="755576" y="1752194"/>
            <a:ext cx="324036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Person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name, surname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>
              <a:solidFill>
                <a:schemeClr val="accent5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752194"/>
            <a:ext cx="324036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>
                <a:latin typeface="Consolas" pitchFamily="49" charset="0"/>
                <a:cs typeface="Consolas" pitchFamily="49" charset="0"/>
              </a:rPr>
              <a:t>Person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s-ES_tradnl" sz="1400" smtClean="0">
                <a:latin typeface="Consolas" pitchFamily="49" charset="0"/>
                <a:cs typeface="Consolas" pitchFamily="49" charset="0"/>
              </a:rPr>
              <a:t>name, surname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s-ES_tradnl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extension</a:t>
            </a:r>
          </a:p>
          <a:p>
            <a:r>
              <a:rPr lang="es-ES_tradnl" sz="140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_tradnl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name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es-ES_tradnl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String</a:t>
            </a:r>
          </a:p>
          <a:p>
            <a:r>
              <a:rPr lang="es-ES_tradnl"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surname </a:t>
            </a:r>
            <a:r>
              <a:rPr lang="es-ES_tradnl" sz="140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es-ES_tradnl" sz="140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String</a:t>
            </a:r>
            <a:endParaRPr lang="en-US" sz="140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140968"/>
            <a:ext cx="835292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smtClean="0"/>
              <a:t>Tool support and limitations</a:t>
            </a:r>
          </a:p>
          <a:p>
            <a:pPr lvl="1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smtClean="0"/>
              <a:t>Syntax highlighting</a:t>
            </a:r>
          </a:p>
          <a:p>
            <a:pPr lvl="1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smtClean="0"/>
              <a:t>Outline</a:t>
            </a:r>
          </a:p>
          <a:p>
            <a:pPr lvl="1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smtClean="0"/>
              <a:t>Auto-completion</a:t>
            </a:r>
          </a:p>
          <a:p>
            <a:pPr lvl="1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smtClean="0"/>
              <a:t>Validation</a:t>
            </a:r>
          </a:p>
          <a:p>
            <a:pPr lvl="1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smtClean="0"/>
              <a:t>Layout</a:t>
            </a:r>
          </a:p>
          <a:p>
            <a:pPr lvl="1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smtClean="0"/>
              <a:t>…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 smtClean="0"/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31171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Graphical AND Textual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4" name="Picture 2" descr="http://is.tm.tue.nl/staff/pvgorp/fora/key-issu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23" y="2204864"/>
            <a:ext cx="66770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78" y="1988840"/>
            <a:ext cx="4968716" cy="328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40238499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5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0206940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3541" y="1715616"/>
            <a:ext cx="30963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There should be a 1:1 correspondence between concepts and graphical symbols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32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2431350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04" y="2204864"/>
            <a:ext cx="5976664" cy="35496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28001954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2060848"/>
            <a:ext cx="244827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Different symbols should be clearly distinguishable from each other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07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9021641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6" y="2204864"/>
            <a:ext cx="4670242" cy="30130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6470084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6216" y="4005064"/>
            <a:ext cx="24482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Use visual representations whose apprarance suggests their meaning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163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What is a language?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218" name="Picture 2" descr="http://3.bp.blogspot.com/--PgULOQEeOA/T052wL3HcNI/AAAAAAAAAJA/F-TdJ1X_QT8/s1600/SabemosPens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0684"/>
            <a:ext cx="2921274" cy="43506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03" y="41823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630266" y="1382612"/>
            <a:ext cx="1800200" cy="864096"/>
          </a:xfrm>
          <a:prstGeom prst="cloudCallout">
            <a:avLst>
              <a:gd name="adj1" fmla="val -69511"/>
              <a:gd name="adj2" fmla="val 65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1872412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5301208"/>
            <a:ext cx="24482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Include mechanisms for dealing with complexity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15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3282152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6021288"/>
            <a:ext cx="24482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Include explicit mechanisms to support integration of information from different diagrams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7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1881991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8024" y="6093296"/>
            <a:ext cx="2448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Use the full range and capacities of visual variables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555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2546324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651942" cy="20912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2327816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56632"/>
            <a:ext cx="5743575" cy="17049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19" y="1844824"/>
            <a:ext cx="2952328" cy="12884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74804016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0" y="1916832"/>
            <a:ext cx="7740352" cy="3464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61696986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301208"/>
            <a:ext cx="244827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Use text to complement graphics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71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9985614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13" y="3140968"/>
            <a:ext cx="4953000" cy="12858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4933593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3861048"/>
            <a:ext cx="24482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The number of different graphical symbols should be cognitively manageable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49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8" y="0"/>
            <a:ext cx="9144328" cy="884430"/>
          </a:xfrm>
          <a:prstGeom prst="rect">
            <a:avLst/>
          </a:prstGeom>
          <a:gradFill>
            <a:gsLst>
              <a:gs pos="0">
                <a:srgbClr val="9BC2FF"/>
              </a:gs>
              <a:gs pos="100000">
                <a:srgbClr val="4282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s-ES_tradnl" b="1" smtClean="0">
                <a:solidFill>
                  <a:schemeClr val="bg1"/>
                </a:solidFill>
              </a:rPr>
              <a:t>Recommendations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8808868"/>
              </p:ext>
            </p:extLst>
          </p:nvPr>
        </p:nvGraphicFramePr>
        <p:xfrm>
          <a:off x="611560" y="1196752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540816"/>
            <a:ext cx="2448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smtClean="0"/>
              <a:t>Use different visual dialects for different tasks and audiences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3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4282CE"/>
      </a:accent1>
      <a:accent2>
        <a:srgbClr val="DD8047"/>
      </a:accent2>
      <a:accent3>
        <a:srgbClr val="9BC2FF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5055</Words>
  <Application>Microsoft Office PowerPoint</Application>
  <PresentationFormat>On-screen Show (4:3)</PresentationFormat>
  <Paragraphs>1348</Paragraphs>
  <Slides>156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57" baseType="lpstr">
      <vt:lpstr>Office Theme</vt:lpstr>
      <vt:lpstr>Domain-specific Languages</vt:lpstr>
      <vt:lpstr>Outline</vt:lpstr>
      <vt:lpstr>Outline</vt:lpstr>
      <vt:lpstr>PowerPoint Presentation</vt:lpstr>
      <vt:lpstr>What is a language?</vt:lpstr>
      <vt:lpstr>What is a language?</vt:lpstr>
      <vt:lpstr>What is a language?</vt:lpstr>
      <vt:lpstr>What is a language?</vt:lpstr>
      <vt:lpstr>What is a language?</vt:lpstr>
      <vt:lpstr>What is a language?</vt:lpstr>
      <vt:lpstr>What is a language?</vt:lpstr>
      <vt:lpstr>What is a language?</vt:lpstr>
      <vt:lpstr>What is a language?</vt:lpstr>
      <vt:lpstr>A grammar?</vt:lpstr>
      <vt:lpstr>PowerPoint Presentation</vt:lpstr>
      <vt:lpstr>Architecture</vt:lpstr>
      <vt:lpstr>Cartography</vt:lpstr>
      <vt:lpstr>Biology</vt:lpstr>
      <vt:lpstr>Electronics</vt:lpstr>
      <vt:lpstr>PowerPoint Presentation</vt:lpstr>
      <vt:lpstr>GPLs</vt:lpstr>
      <vt:lpstr>GPLs</vt:lpstr>
      <vt:lpstr>DSLs</vt:lpstr>
      <vt:lpstr>DSLs</vt:lpstr>
      <vt:lpstr>PowerPoint Presentation</vt:lpstr>
      <vt:lpstr>GPLs vs DSLs</vt:lpstr>
      <vt:lpstr>GPLs vs DSLs</vt:lpstr>
      <vt:lpstr>GPLs vs DSLs</vt:lpstr>
      <vt:lpstr>Outline</vt:lpstr>
      <vt:lpstr>DSL</vt:lpstr>
      <vt:lpstr>DSL</vt:lpstr>
      <vt:lpstr>The big picture</vt:lpstr>
      <vt:lpstr>Concepts</vt:lpstr>
      <vt:lpstr>Concepts</vt:lpstr>
      <vt:lpstr>Concepts</vt:lpstr>
      <vt:lpstr>Concepts</vt:lpstr>
      <vt:lpstr>DSL</vt:lpstr>
      <vt:lpstr>What is a DSL</vt:lpstr>
      <vt:lpstr>What is a DSL</vt:lpstr>
      <vt:lpstr>And the rest of languages?</vt:lpstr>
      <vt:lpstr>Why DSLs?</vt:lpstr>
      <vt:lpstr>What is offered?</vt:lpstr>
      <vt:lpstr>What are the advantages?</vt:lpstr>
      <vt:lpstr>What for?</vt:lpstr>
      <vt:lpstr>What for?</vt:lpstr>
      <vt:lpstr>What for?</vt:lpstr>
      <vt:lpstr>What for?</vt:lpstr>
      <vt:lpstr>What for?</vt:lpstr>
      <vt:lpstr>What for?</vt:lpstr>
      <vt:lpstr>What for?</vt:lpstr>
      <vt:lpstr>What is a domain?</vt:lpstr>
      <vt:lpstr>but… how?</vt:lpstr>
      <vt:lpstr>DSL</vt:lpstr>
      <vt:lpstr>Anatomy</vt:lpstr>
      <vt:lpstr>A first look</vt:lpstr>
      <vt:lpstr>A first look</vt:lpstr>
      <vt:lpstr>A first look</vt:lpstr>
      <vt:lpstr>Anatomy</vt:lpstr>
      <vt:lpstr>Abstract Syntax</vt:lpstr>
      <vt:lpstr>Anatomy</vt:lpstr>
      <vt:lpstr>Concrete Syntax</vt:lpstr>
      <vt:lpstr>Concrete Syntax</vt:lpstr>
      <vt:lpstr>Concrete Syntax</vt:lpstr>
      <vt:lpstr>Textual Syntax</vt:lpstr>
      <vt:lpstr>Textual Syntax</vt:lpstr>
      <vt:lpstr>Textual Syntax</vt:lpstr>
      <vt:lpstr>Textual Syntax</vt:lpstr>
      <vt:lpstr>You have already work with one</vt:lpstr>
      <vt:lpstr>Textual Syntax</vt:lpstr>
      <vt:lpstr>Xtext</vt:lpstr>
      <vt:lpstr>Textual Syntax</vt:lpstr>
      <vt:lpstr>EMFText</vt:lpstr>
      <vt:lpstr>EMFText</vt:lpstr>
      <vt:lpstr>Graphical Syntax</vt:lpstr>
      <vt:lpstr>GMF</vt:lpstr>
      <vt:lpstr>Alternatives</vt:lpstr>
      <vt:lpstr>Graphical vs. Textual</vt:lpstr>
      <vt:lpstr>Graphical vs. Textual</vt:lpstr>
      <vt:lpstr>Graphical vs. Textual</vt:lpstr>
      <vt:lpstr>Graphical vs. Textual</vt:lpstr>
      <vt:lpstr>Graphical vs. Textual</vt:lpstr>
      <vt:lpstr>Graphical AND Textual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Anatomy</vt:lpstr>
      <vt:lpstr>Semantics</vt:lpstr>
      <vt:lpstr>DSL</vt:lpstr>
      <vt:lpstr>Development process</vt:lpstr>
      <vt:lpstr>Regarding the implementation</vt:lpstr>
      <vt:lpstr>Internal DSL</vt:lpstr>
      <vt:lpstr>External vs Internal</vt:lpstr>
      <vt:lpstr>DSL</vt:lpstr>
      <vt:lpstr>Actors</vt:lpstr>
      <vt:lpstr>Actors</vt:lpstr>
      <vt:lpstr>DSL</vt:lpstr>
      <vt:lpstr>Best practices</vt:lpstr>
      <vt:lpstr>DSL</vt:lpstr>
      <vt:lpstr>Worst practices</vt:lpstr>
      <vt:lpstr>Worst practices</vt:lpstr>
      <vt:lpstr>Worst practices</vt:lpstr>
      <vt:lpstr>Worst practices</vt:lpstr>
      <vt:lpstr>Worst practices</vt:lpstr>
      <vt:lpstr>Outline</vt:lpstr>
      <vt:lpstr>Xtext</vt:lpstr>
      <vt:lpstr>Eclipse Modeling Project</vt:lpstr>
      <vt:lpstr>Eclipse Modeling Project</vt:lpstr>
      <vt:lpstr>The grammar language</vt:lpstr>
      <vt:lpstr>Main advantages</vt:lpstr>
      <vt:lpstr>Proposed development process</vt:lpstr>
      <vt:lpstr>Example DSL</vt:lpstr>
      <vt:lpstr>Example DSL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Grammar Definition</vt:lpstr>
      <vt:lpstr>Xtext Demo</vt:lpstr>
      <vt:lpstr>Outline</vt:lpstr>
      <vt:lpstr>GMF</vt:lpstr>
      <vt:lpstr>Eclipse Modeling Project</vt:lpstr>
      <vt:lpstr>Eclipse Modeling Project</vt:lpstr>
      <vt:lpstr>Parts of GMF</vt:lpstr>
      <vt:lpstr>Main advantages</vt:lpstr>
      <vt:lpstr>Proposed development process</vt:lpstr>
      <vt:lpstr>Proposed development process</vt:lpstr>
      <vt:lpstr>Defining a graphical DSL</vt:lpstr>
      <vt:lpstr>Example DSL</vt:lpstr>
      <vt:lpstr>Domain Model</vt:lpstr>
      <vt:lpstr>Graphical Definition</vt:lpstr>
      <vt:lpstr>Graphical Definition</vt:lpstr>
      <vt:lpstr>Tooling Definition</vt:lpstr>
      <vt:lpstr>Mapping Model</vt:lpstr>
      <vt:lpstr>GMF Demo</vt:lpstr>
      <vt:lpstr>References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Domain-specific Languages</dc:title>
  <dc:creator>Javier Canovas</dc:creator>
  <cp:lastModifiedBy>Javier Canovas</cp:lastModifiedBy>
  <cp:revision>106</cp:revision>
  <dcterms:created xsi:type="dcterms:W3CDTF">2013-01-31T16:12:56Z</dcterms:created>
  <dcterms:modified xsi:type="dcterms:W3CDTF">2013-02-27T08:36:13Z</dcterms:modified>
</cp:coreProperties>
</file>